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08" r:id="rId10"/>
    <p:sldId id="265" r:id="rId11"/>
    <p:sldId id="279" r:id="rId12"/>
    <p:sldId id="304" r:id="rId13"/>
    <p:sldId id="306" r:id="rId14"/>
    <p:sldId id="305" r:id="rId15"/>
    <p:sldId id="307" r:id="rId16"/>
    <p:sldId id="280" r:id="rId17"/>
    <p:sldId id="281" r:id="rId18"/>
    <p:sldId id="282" r:id="rId19"/>
    <p:sldId id="256" r:id="rId20"/>
    <p:sldId id="283" r:id="rId21"/>
    <p:sldId id="284" r:id="rId22"/>
    <p:sldId id="285" r:id="rId23"/>
    <p:sldId id="286" r:id="rId24"/>
    <p:sldId id="287" r:id="rId25"/>
    <p:sldId id="266" r:id="rId26"/>
    <p:sldId id="288" r:id="rId27"/>
    <p:sldId id="267" r:id="rId28"/>
    <p:sldId id="268" r:id="rId29"/>
    <p:sldId id="269" r:id="rId30"/>
    <p:sldId id="270" r:id="rId31"/>
    <p:sldId id="289" r:id="rId32"/>
    <p:sldId id="303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290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9"/>
    <p:restoredTop sz="94650"/>
  </p:normalViewPr>
  <p:slideViewPr>
    <p:cSldViewPr snapToGrid="0">
      <p:cViewPr varScale="1">
        <p:scale>
          <a:sx n="92" d="100"/>
          <a:sy n="92" d="100"/>
        </p:scale>
        <p:origin x="200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sv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svg"/><Relationship Id="rId4" Type="http://schemas.openxmlformats.org/officeDocument/2006/relationships/image" Target="../media/image37.svg"/><Relationship Id="rId9" Type="http://schemas.openxmlformats.org/officeDocument/2006/relationships/image" Target="../media/image42.png"/><Relationship Id="rId14" Type="http://schemas.openxmlformats.org/officeDocument/2006/relationships/image" Target="../media/image47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sv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svg"/><Relationship Id="rId4" Type="http://schemas.openxmlformats.org/officeDocument/2006/relationships/image" Target="../media/image37.svg"/><Relationship Id="rId9" Type="http://schemas.openxmlformats.org/officeDocument/2006/relationships/image" Target="../media/image42.png"/><Relationship Id="rId14" Type="http://schemas.openxmlformats.org/officeDocument/2006/relationships/image" Target="../media/image4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58295E-A96C-4DD3-B594-3D786788173A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0D0073F-4EE1-4D9E-B165-3751E4457158}">
      <dgm:prSet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Knowing your strengths and weaknesses</a:t>
          </a:r>
        </a:p>
      </dgm:t>
    </dgm:pt>
    <dgm:pt modelId="{E53B999B-EFE9-431B-99C4-222F33C7BC18}" type="parTrans" cxnId="{8B495601-BC90-4192-BCD4-CE9351AC5EEA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3DF8E7A5-3914-4397-99CF-89842FC01A3A}" type="sibTrans" cxnId="{8B495601-BC90-4192-BCD4-CE9351AC5EEA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97E50985-D0A4-421A-9E6C-26D81B49B166}">
      <dgm:prSet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Regular revision sessions (everyday)</a:t>
          </a:r>
        </a:p>
      </dgm:t>
    </dgm:pt>
    <dgm:pt modelId="{AF34C36B-07B7-46C3-A263-6C63754F9A9C}" type="parTrans" cxnId="{88BCEEA2-2643-4FAE-90D2-B5B658BF81BB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A51117FB-C7A4-489B-A56F-A743BB12150B}" type="sibTrans" cxnId="{88BCEEA2-2643-4FAE-90D2-B5B658BF81BB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3FA5FE97-9BB2-447B-BB4E-76F69C4B1959}">
      <dgm:prSet custT="1"/>
      <dgm:spPr/>
      <dgm:t>
        <a:bodyPr/>
        <a:lstStyle/>
        <a:p>
          <a:r>
            <a:rPr lang="en-US" sz="1600" b="1">
              <a:solidFill>
                <a:schemeClr val="tx1"/>
              </a:solidFill>
            </a:rPr>
            <a:t>Bite size revision or chunks</a:t>
          </a:r>
        </a:p>
      </dgm:t>
    </dgm:pt>
    <dgm:pt modelId="{2C824FBF-D914-4E7A-BF77-A82969561F36}" type="parTrans" cxnId="{4A449C3A-4B80-4F0B-B87C-153F3FA6D52A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2E1B450A-DD8B-4707-9145-83EC426AE75A}" type="sibTrans" cxnId="{4A449C3A-4B80-4F0B-B87C-153F3FA6D52A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B8AE8153-EE6F-4EE9-BA84-74C013E1F8F3}">
      <dgm:prSet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Have a </a:t>
          </a:r>
          <a:r>
            <a:rPr lang="en-US" sz="1600" b="1" u="sng" dirty="0">
              <a:solidFill>
                <a:schemeClr val="tx1"/>
              </a:solidFill>
            </a:rPr>
            <a:t>Goal</a:t>
          </a:r>
          <a:r>
            <a:rPr lang="en-US" sz="1600" b="1" dirty="0">
              <a:solidFill>
                <a:schemeClr val="tx1"/>
              </a:solidFill>
            </a:rPr>
            <a:t> in mind and </a:t>
          </a:r>
          <a:r>
            <a:rPr lang="en-US" sz="1600" b="1" dirty="0" err="1">
              <a:solidFill>
                <a:schemeClr val="tx1"/>
              </a:solidFill>
            </a:rPr>
            <a:t>visualise</a:t>
          </a:r>
          <a:endParaRPr lang="en-US" sz="1600" b="1" dirty="0">
            <a:solidFill>
              <a:schemeClr val="tx1"/>
            </a:solidFill>
          </a:endParaRPr>
        </a:p>
      </dgm:t>
    </dgm:pt>
    <dgm:pt modelId="{7A3CB5E0-0792-41A5-9C03-741A2E4A0928}" type="parTrans" cxnId="{231017EA-D9C3-4CFA-99B3-BBB32F6040F0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A63FB103-72F5-497E-84E3-4535C5B3CD1D}" type="sibTrans" cxnId="{231017EA-D9C3-4CFA-99B3-BBB32F6040F0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F78EECA5-5F0E-471C-84D9-447A36D9F55F}">
      <dgm:prSet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Learn how to motivate yourself and Growth Mindset</a:t>
          </a:r>
        </a:p>
      </dgm:t>
    </dgm:pt>
    <dgm:pt modelId="{2A52AE6D-6A06-4B0B-89A5-882BB021DBFE}" type="parTrans" cxnId="{EF38354A-79D5-460A-9F90-29F8A8CE76D1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BE85B78C-DE7E-42B2-9E24-A25C5CACEF5D}" type="sibTrans" cxnId="{EF38354A-79D5-460A-9F90-29F8A8CE76D1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E33A81C2-5AC7-4F5B-B5A4-B9424D788852}">
      <dgm:prSet custT="1"/>
      <dgm:spPr/>
      <dgm:t>
        <a:bodyPr/>
        <a:lstStyle/>
        <a:p>
          <a:r>
            <a:rPr lang="en-US" sz="1600" b="1">
              <a:solidFill>
                <a:schemeClr val="tx1"/>
              </a:solidFill>
            </a:rPr>
            <a:t>Study environment</a:t>
          </a:r>
        </a:p>
      </dgm:t>
    </dgm:pt>
    <dgm:pt modelId="{50EDE930-52F0-4D8F-8DC5-202294664593}" type="parTrans" cxnId="{9F6FD645-24C2-4FBC-984B-42B5161A1484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D6C0C441-45DB-4331-9E64-A085903D98E2}" type="sibTrans" cxnId="{9F6FD645-24C2-4FBC-984B-42B5161A1484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6199D857-0093-47B8-A5E4-3C01C808E80F}">
      <dgm:prSet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Time your study </a:t>
          </a:r>
        </a:p>
        <a:p>
          <a:r>
            <a:rPr lang="en-US" sz="1400" b="1" dirty="0">
              <a:solidFill>
                <a:schemeClr val="tx1"/>
              </a:solidFill>
            </a:rPr>
            <a:t>E.g. 25-minute bursts (Pomodoro Technique)</a:t>
          </a:r>
        </a:p>
      </dgm:t>
    </dgm:pt>
    <dgm:pt modelId="{6E9D44E9-1BF9-4A1D-8731-FBA4D3998A9D}" type="parTrans" cxnId="{B38E22F1-FE25-4BB3-AE71-3D9DA4062CB8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6992A0E2-BD73-4932-9A80-D90102BEA112}" type="sibTrans" cxnId="{B38E22F1-FE25-4BB3-AE71-3D9DA4062CB8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C3E0DB6A-E583-4EE7-B16C-6F329442A57F}">
      <dgm:prSet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Keep on top of Homework</a:t>
          </a:r>
        </a:p>
      </dgm:t>
    </dgm:pt>
    <dgm:pt modelId="{4F865B1C-FECB-423C-8E1F-5F6B4425246E}" type="parTrans" cxnId="{F8C467FA-539A-474E-9879-DCA96D7A8E20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B023E4B6-1DD8-45AE-9941-9C1BB6072842}" type="sibTrans" cxnId="{F8C467FA-539A-474E-9879-DCA96D7A8E20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F7270EAA-2096-4B2D-AB29-6E5C971C7564}">
      <dgm:prSet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Ask your teachers for help</a:t>
          </a:r>
        </a:p>
      </dgm:t>
    </dgm:pt>
    <dgm:pt modelId="{B6580739-A16B-4567-8815-D105BD5A7F99}" type="parTrans" cxnId="{C3380247-7A76-491B-8DE8-7F89E0450A65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153F6F86-8800-4230-9206-09127DEB3E00}" type="sibTrans" cxnId="{C3380247-7A76-491B-8DE8-7F89E0450A65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E2D144C3-0704-4A16-954B-C0F157074C96}">
      <dgm:prSet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Past papers and </a:t>
          </a:r>
          <a:r>
            <a:rPr lang="en-US" sz="1600" b="1" dirty="0" err="1">
              <a:solidFill>
                <a:schemeClr val="tx1"/>
              </a:solidFill>
            </a:rPr>
            <a:t>markschemes</a:t>
          </a:r>
          <a:endParaRPr lang="en-US" sz="1600" b="1" dirty="0">
            <a:solidFill>
              <a:schemeClr val="tx1"/>
            </a:solidFill>
          </a:endParaRPr>
        </a:p>
      </dgm:t>
    </dgm:pt>
    <dgm:pt modelId="{26BE0AC5-6304-486D-84EE-735DC0E942F6}" type="parTrans" cxnId="{6EAF281A-9EA4-42A3-B2AA-6F780396339F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7796CC88-17EB-46C8-B67F-A65047B05353}" type="sibTrans" cxnId="{6EAF281A-9EA4-42A3-B2AA-6F780396339F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0759EC6D-E7BA-B74F-B03A-A748CD3B135B}">
      <dgm:prSet custT="1"/>
      <dgm:spPr/>
      <dgm:t>
        <a:bodyPr/>
        <a:lstStyle/>
        <a:p>
          <a:endParaRPr lang="en-GB" sz="1400"/>
        </a:p>
      </dgm:t>
    </dgm:pt>
    <dgm:pt modelId="{B1475D52-1F0E-2141-B85C-5C9A47C42C9C}" type="parTrans" cxnId="{260545CF-D74B-094B-A63B-30F65C32DDF8}">
      <dgm:prSet/>
      <dgm:spPr/>
      <dgm:t>
        <a:bodyPr/>
        <a:lstStyle/>
        <a:p>
          <a:endParaRPr lang="en-GB" sz="1400"/>
        </a:p>
      </dgm:t>
    </dgm:pt>
    <dgm:pt modelId="{1946A77C-59E1-B340-A73C-0918289A2418}" type="sibTrans" cxnId="{260545CF-D74B-094B-A63B-30F65C32DDF8}">
      <dgm:prSet/>
      <dgm:spPr/>
      <dgm:t>
        <a:bodyPr/>
        <a:lstStyle/>
        <a:p>
          <a:endParaRPr lang="en-GB" sz="1400"/>
        </a:p>
      </dgm:t>
    </dgm:pt>
    <dgm:pt modelId="{F1EF3919-2C7D-9A4F-A992-A9E475D01861}">
      <dgm:prSet custT="1"/>
      <dgm:spPr/>
      <dgm:t>
        <a:bodyPr/>
        <a:lstStyle/>
        <a:p>
          <a:endParaRPr lang="en-GB" sz="1400"/>
        </a:p>
      </dgm:t>
    </dgm:pt>
    <dgm:pt modelId="{D43755FD-05DE-F348-8650-836EB18C7762}" type="parTrans" cxnId="{25558DA9-71D0-D94B-AF27-BEB825C61952}">
      <dgm:prSet/>
      <dgm:spPr/>
      <dgm:t>
        <a:bodyPr/>
        <a:lstStyle/>
        <a:p>
          <a:endParaRPr lang="en-GB" sz="1400"/>
        </a:p>
      </dgm:t>
    </dgm:pt>
    <dgm:pt modelId="{C46463A8-4749-5145-A4D7-C174ABB52E9F}" type="sibTrans" cxnId="{25558DA9-71D0-D94B-AF27-BEB825C61952}">
      <dgm:prSet/>
      <dgm:spPr/>
      <dgm:t>
        <a:bodyPr/>
        <a:lstStyle/>
        <a:p>
          <a:endParaRPr lang="en-GB" sz="1400"/>
        </a:p>
      </dgm:t>
    </dgm:pt>
    <dgm:pt modelId="{385E04F9-1DA9-D74C-BD81-6F0B2D80882C}">
      <dgm:prSet custT="1"/>
      <dgm:spPr/>
      <dgm:t>
        <a:bodyPr/>
        <a:lstStyle/>
        <a:p>
          <a:r>
            <a:rPr lang="en-GB" sz="2000" b="1" dirty="0">
              <a:solidFill>
                <a:schemeClr val="tx1"/>
              </a:solidFill>
            </a:rPr>
            <a:t>Quizzes</a:t>
          </a:r>
        </a:p>
      </dgm:t>
    </dgm:pt>
    <dgm:pt modelId="{98A595FE-EAAE-E74F-B989-FCD8ED088513}" type="parTrans" cxnId="{22C360FA-A7C2-1A4F-A2D4-2FC94326EEF6}">
      <dgm:prSet/>
      <dgm:spPr/>
      <dgm:t>
        <a:bodyPr/>
        <a:lstStyle/>
        <a:p>
          <a:endParaRPr lang="en-GB" sz="1400"/>
        </a:p>
      </dgm:t>
    </dgm:pt>
    <dgm:pt modelId="{271AFC4B-7B8A-0942-BA36-3DD5DE1318D4}" type="sibTrans" cxnId="{22C360FA-A7C2-1A4F-A2D4-2FC94326EEF6}">
      <dgm:prSet/>
      <dgm:spPr/>
      <dgm:t>
        <a:bodyPr/>
        <a:lstStyle/>
        <a:p>
          <a:endParaRPr lang="en-GB" sz="1400"/>
        </a:p>
      </dgm:t>
    </dgm:pt>
    <dgm:pt modelId="{3261FC6C-D966-7D43-9816-1059D8837A6A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Explain it to someone else</a:t>
          </a:r>
        </a:p>
      </dgm:t>
    </dgm:pt>
    <dgm:pt modelId="{5A6840C7-2D13-9140-A1FC-837714ED17B7}" type="parTrans" cxnId="{3BA2D2A4-A44F-884C-853D-12ADCDA37533}">
      <dgm:prSet/>
      <dgm:spPr/>
      <dgm:t>
        <a:bodyPr/>
        <a:lstStyle/>
        <a:p>
          <a:endParaRPr lang="en-GB" sz="1400"/>
        </a:p>
      </dgm:t>
    </dgm:pt>
    <dgm:pt modelId="{CBE94085-E008-A343-BF32-030213F7910E}" type="sibTrans" cxnId="{3BA2D2A4-A44F-884C-853D-12ADCDA37533}">
      <dgm:prSet/>
      <dgm:spPr/>
      <dgm:t>
        <a:bodyPr/>
        <a:lstStyle/>
        <a:p>
          <a:endParaRPr lang="en-GB" sz="1400"/>
        </a:p>
      </dgm:t>
    </dgm:pt>
    <dgm:pt modelId="{6593356B-F9E4-8345-B308-43CEE19040E8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Draw diagrams</a:t>
          </a:r>
        </a:p>
      </dgm:t>
    </dgm:pt>
    <dgm:pt modelId="{BCFF817A-11AF-A944-9435-9CC8690FA1B9}" type="parTrans" cxnId="{3456D735-0E02-9942-A3E4-0B160DBEC03A}">
      <dgm:prSet/>
      <dgm:spPr/>
      <dgm:t>
        <a:bodyPr/>
        <a:lstStyle/>
        <a:p>
          <a:endParaRPr lang="en-GB" sz="1400"/>
        </a:p>
      </dgm:t>
    </dgm:pt>
    <dgm:pt modelId="{6A698CC8-77DB-A044-BBBF-F987F9210002}" type="sibTrans" cxnId="{3456D735-0E02-9942-A3E4-0B160DBEC03A}">
      <dgm:prSet/>
      <dgm:spPr/>
      <dgm:t>
        <a:bodyPr/>
        <a:lstStyle/>
        <a:p>
          <a:endParaRPr lang="en-GB" sz="1400"/>
        </a:p>
      </dgm:t>
    </dgm:pt>
    <dgm:pt modelId="{34E0E8BB-71C7-1043-92B7-F0DB4BE022E1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Mind Maps</a:t>
          </a:r>
        </a:p>
      </dgm:t>
    </dgm:pt>
    <dgm:pt modelId="{70490646-4FDF-E14D-B54B-9223B616FF9B}" type="parTrans" cxnId="{E9409C27-F1EC-0B49-A61B-54BDFA34ADF2}">
      <dgm:prSet/>
      <dgm:spPr/>
      <dgm:t>
        <a:bodyPr/>
        <a:lstStyle/>
        <a:p>
          <a:endParaRPr lang="en-GB" sz="1400"/>
        </a:p>
      </dgm:t>
    </dgm:pt>
    <dgm:pt modelId="{87A44700-610A-A744-8397-574C6AB789C8}" type="sibTrans" cxnId="{E9409C27-F1EC-0B49-A61B-54BDFA34ADF2}">
      <dgm:prSet/>
      <dgm:spPr/>
      <dgm:t>
        <a:bodyPr/>
        <a:lstStyle/>
        <a:p>
          <a:endParaRPr lang="en-GB" sz="1400"/>
        </a:p>
      </dgm:t>
    </dgm:pt>
    <dgm:pt modelId="{60C118C5-5E62-AE46-A68C-855AA65A4C94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Brain Dumps</a:t>
          </a:r>
        </a:p>
      </dgm:t>
    </dgm:pt>
    <dgm:pt modelId="{9DD3F58C-DCB3-3246-AA13-6674BDB35F51}" type="parTrans" cxnId="{E9921278-ADFF-DD41-B335-7F9C8D754122}">
      <dgm:prSet/>
      <dgm:spPr/>
      <dgm:t>
        <a:bodyPr/>
        <a:lstStyle/>
        <a:p>
          <a:endParaRPr lang="en-GB" sz="1400"/>
        </a:p>
      </dgm:t>
    </dgm:pt>
    <dgm:pt modelId="{7834F35C-011E-084C-AD54-05CF645E45E5}" type="sibTrans" cxnId="{E9921278-ADFF-DD41-B335-7F9C8D754122}">
      <dgm:prSet/>
      <dgm:spPr/>
      <dgm:t>
        <a:bodyPr/>
        <a:lstStyle/>
        <a:p>
          <a:endParaRPr lang="en-GB" sz="1400"/>
        </a:p>
      </dgm:t>
    </dgm:pt>
    <dgm:pt modelId="{8B8DC291-17F9-564B-A7D9-BF8C99687DC6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Revision Clocks</a:t>
          </a:r>
        </a:p>
      </dgm:t>
    </dgm:pt>
    <dgm:pt modelId="{9B02A32D-EA1B-CC44-ADAF-6C1BBF236939}" type="parTrans" cxnId="{83C90CBC-8EB7-FB46-B023-1FB1E1063224}">
      <dgm:prSet/>
      <dgm:spPr/>
      <dgm:t>
        <a:bodyPr/>
        <a:lstStyle/>
        <a:p>
          <a:endParaRPr lang="en-GB" sz="1400"/>
        </a:p>
      </dgm:t>
    </dgm:pt>
    <dgm:pt modelId="{53317995-55A1-2B47-8590-9CCFFBF66F4B}" type="sibTrans" cxnId="{83C90CBC-8EB7-FB46-B023-1FB1E1063224}">
      <dgm:prSet/>
      <dgm:spPr/>
      <dgm:t>
        <a:bodyPr/>
        <a:lstStyle/>
        <a:p>
          <a:endParaRPr lang="en-GB" sz="1400"/>
        </a:p>
      </dgm:t>
    </dgm:pt>
    <dgm:pt modelId="{97C84451-6D53-ED40-B432-7FDCC96C44C7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Work on your shortcomings</a:t>
          </a:r>
        </a:p>
      </dgm:t>
    </dgm:pt>
    <dgm:pt modelId="{7C9F7BFD-2D50-AD4F-99BC-8EBA25ED076A}" type="parTrans" cxnId="{3DD64D38-18C9-4B43-9016-694549DDB0D5}">
      <dgm:prSet/>
      <dgm:spPr/>
      <dgm:t>
        <a:bodyPr/>
        <a:lstStyle/>
        <a:p>
          <a:endParaRPr lang="en-GB" sz="1400"/>
        </a:p>
      </dgm:t>
    </dgm:pt>
    <dgm:pt modelId="{11076143-0BB9-F74D-8B14-AC4140D2337D}" type="sibTrans" cxnId="{3DD64D38-18C9-4B43-9016-694549DDB0D5}">
      <dgm:prSet/>
      <dgm:spPr/>
      <dgm:t>
        <a:bodyPr/>
        <a:lstStyle/>
        <a:p>
          <a:endParaRPr lang="en-GB" sz="1400"/>
        </a:p>
      </dgm:t>
    </dgm:pt>
    <dgm:pt modelId="{FE0C11FD-3131-074E-9ECD-C4AFC55093EA}">
      <dgm:prSet custT="1"/>
      <dgm:spPr/>
      <dgm:t>
        <a:bodyPr/>
        <a:lstStyle/>
        <a:p>
          <a:r>
            <a:rPr lang="en-GB" sz="1600" b="1" dirty="0">
              <a:solidFill>
                <a:schemeClr val="tx1"/>
              </a:solidFill>
            </a:rPr>
            <a:t>YouTube/Videos</a:t>
          </a:r>
        </a:p>
        <a:p>
          <a:r>
            <a:rPr lang="en-GB" sz="1600" b="1" dirty="0">
              <a:solidFill>
                <a:schemeClr val="tx1"/>
              </a:solidFill>
            </a:rPr>
            <a:t>Seneca</a:t>
          </a:r>
        </a:p>
      </dgm:t>
    </dgm:pt>
    <dgm:pt modelId="{33CE48D1-AC66-EC4C-B0A8-24ABC51EF06D}" type="parTrans" cxnId="{E2CC36B2-103E-4148-BCC1-EE68227DACBC}">
      <dgm:prSet/>
      <dgm:spPr/>
      <dgm:t>
        <a:bodyPr/>
        <a:lstStyle/>
        <a:p>
          <a:endParaRPr lang="en-GB" sz="1400"/>
        </a:p>
      </dgm:t>
    </dgm:pt>
    <dgm:pt modelId="{67275884-A228-694C-A174-B002095BFDD4}" type="sibTrans" cxnId="{E2CC36B2-103E-4148-BCC1-EE68227DACBC}">
      <dgm:prSet/>
      <dgm:spPr/>
      <dgm:t>
        <a:bodyPr/>
        <a:lstStyle/>
        <a:p>
          <a:endParaRPr lang="en-GB" sz="1400"/>
        </a:p>
      </dgm:t>
    </dgm:pt>
    <dgm:pt modelId="{5577BB6F-3B0C-394B-A2CC-44B8D7B23EAF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Key Vocabulary</a:t>
          </a:r>
        </a:p>
      </dgm:t>
    </dgm:pt>
    <dgm:pt modelId="{6AD88A61-1212-824A-89F3-6726369BC595}" type="parTrans" cxnId="{A9919018-8FAF-254F-B5A6-11326A756B67}">
      <dgm:prSet/>
      <dgm:spPr/>
      <dgm:t>
        <a:bodyPr/>
        <a:lstStyle/>
        <a:p>
          <a:endParaRPr lang="en-GB" sz="1400"/>
        </a:p>
      </dgm:t>
    </dgm:pt>
    <dgm:pt modelId="{7168545B-78E1-8F44-9E75-F27D9B9BF651}" type="sibTrans" cxnId="{A9919018-8FAF-254F-B5A6-11326A756B67}">
      <dgm:prSet/>
      <dgm:spPr/>
      <dgm:t>
        <a:bodyPr/>
        <a:lstStyle/>
        <a:p>
          <a:endParaRPr lang="en-GB" sz="1400"/>
        </a:p>
      </dgm:t>
    </dgm:pt>
    <dgm:pt modelId="{7FCCFF8B-793A-6343-AA87-AE2BF89D3E17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Make voice recordings</a:t>
          </a:r>
        </a:p>
      </dgm:t>
    </dgm:pt>
    <dgm:pt modelId="{E7A5AE37-0E73-494E-86D7-0E44E84605B1}" type="parTrans" cxnId="{4E594BBA-C3FF-5844-8D33-D5182DE82B48}">
      <dgm:prSet/>
      <dgm:spPr/>
      <dgm:t>
        <a:bodyPr/>
        <a:lstStyle/>
        <a:p>
          <a:endParaRPr lang="en-GB" sz="1400"/>
        </a:p>
      </dgm:t>
    </dgm:pt>
    <dgm:pt modelId="{E9323BBC-4B55-CC42-B71E-666971616FAC}" type="sibTrans" cxnId="{4E594BBA-C3FF-5844-8D33-D5182DE82B48}">
      <dgm:prSet/>
      <dgm:spPr/>
      <dgm:t>
        <a:bodyPr/>
        <a:lstStyle/>
        <a:p>
          <a:endParaRPr lang="en-GB" sz="1400"/>
        </a:p>
      </dgm:t>
    </dgm:pt>
    <dgm:pt modelId="{AE72914C-A9A0-6E49-B82E-349809E51C05}">
      <dgm:prSet custT="1"/>
      <dgm:spPr/>
      <dgm:t>
        <a:bodyPr/>
        <a:lstStyle/>
        <a:p>
          <a:r>
            <a:rPr lang="en-GB" sz="1600" b="1" dirty="0">
              <a:solidFill>
                <a:schemeClr val="tx1"/>
              </a:solidFill>
            </a:rPr>
            <a:t>Memorise facts – look/cover/write</a:t>
          </a:r>
        </a:p>
      </dgm:t>
    </dgm:pt>
    <dgm:pt modelId="{BED3C867-80E0-0C48-9F67-722BEFF20633}" type="parTrans" cxnId="{AB70A295-5354-DF46-80AA-2C772152B72B}">
      <dgm:prSet/>
      <dgm:spPr/>
      <dgm:t>
        <a:bodyPr/>
        <a:lstStyle/>
        <a:p>
          <a:endParaRPr lang="en-GB" sz="1400"/>
        </a:p>
      </dgm:t>
    </dgm:pt>
    <dgm:pt modelId="{1EA2D823-5C94-604D-BCAA-8E79DF09BE53}" type="sibTrans" cxnId="{AB70A295-5354-DF46-80AA-2C772152B72B}">
      <dgm:prSet/>
      <dgm:spPr/>
      <dgm:t>
        <a:bodyPr/>
        <a:lstStyle/>
        <a:p>
          <a:endParaRPr lang="en-GB" sz="1400"/>
        </a:p>
      </dgm:t>
    </dgm:pt>
    <dgm:pt modelId="{A34DD24E-013C-6C47-83D3-1701A4E6CE67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Rhymes / </a:t>
          </a:r>
          <a:r>
            <a:rPr lang="en-GB" sz="1800" b="1" i="0" dirty="0">
              <a:solidFill>
                <a:schemeClr val="tx1"/>
              </a:solidFill>
            </a:rPr>
            <a:t>pneumonic</a:t>
          </a:r>
          <a:endParaRPr lang="en-GB" sz="1800" b="1" dirty="0">
            <a:solidFill>
              <a:schemeClr val="tx1"/>
            </a:solidFill>
          </a:endParaRPr>
        </a:p>
      </dgm:t>
    </dgm:pt>
    <dgm:pt modelId="{84F11C18-3355-7A48-AF7B-7C59555B0CFC}" type="parTrans" cxnId="{5B32D032-A44C-044F-BA2F-7D94E7E636E9}">
      <dgm:prSet/>
      <dgm:spPr/>
      <dgm:t>
        <a:bodyPr/>
        <a:lstStyle/>
        <a:p>
          <a:endParaRPr lang="en-GB" sz="1400"/>
        </a:p>
      </dgm:t>
    </dgm:pt>
    <dgm:pt modelId="{9E82049F-3292-5E47-A613-0F930242BC16}" type="sibTrans" cxnId="{5B32D032-A44C-044F-BA2F-7D94E7E636E9}">
      <dgm:prSet/>
      <dgm:spPr/>
      <dgm:t>
        <a:bodyPr/>
        <a:lstStyle/>
        <a:p>
          <a:endParaRPr lang="en-GB" sz="1400"/>
        </a:p>
      </dgm:t>
    </dgm:pt>
    <dgm:pt modelId="{DF261DCD-1028-7649-A8AC-62D4666D50D9}">
      <dgm:prSet custT="1"/>
      <dgm:spPr/>
      <dgm:t>
        <a:bodyPr/>
        <a:lstStyle/>
        <a:p>
          <a:endParaRPr lang="en-GB" sz="1400"/>
        </a:p>
      </dgm:t>
    </dgm:pt>
    <dgm:pt modelId="{59181792-CFBE-6243-B58A-1DB6F0274086}" type="parTrans" cxnId="{93EC9B72-BC56-614C-BBE6-3DB930FE6530}">
      <dgm:prSet/>
      <dgm:spPr/>
      <dgm:t>
        <a:bodyPr/>
        <a:lstStyle/>
        <a:p>
          <a:endParaRPr lang="en-GB" sz="1400"/>
        </a:p>
      </dgm:t>
    </dgm:pt>
    <dgm:pt modelId="{E97E34FA-DA58-CE46-AF2D-766A70A5D8DD}" type="sibTrans" cxnId="{93EC9B72-BC56-614C-BBE6-3DB930FE6530}">
      <dgm:prSet/>
      <dgm:spPr/>
      <dgm:t>
        <a:bodyPr/>
        <a:lstStyle/>
        <a:p>
          <a:endParaRPr lang="en-GB" sz="1400"/>
        </a:p>
      </dgm:t>
    </dgm:pt>
    <dgm:pt modelId="{4FDA18FC-ABDF-D548-A298-02D86C19BE95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  <a:latin typeface="+mn-lt"/>
            </a:rPr>
            <a:t>Flash cards (Leitner System)</a:t>
          </a:r>
        </a:p>
      </dgm:t>
    </dgm:pt>
    <dgm:pt modelId="{35C5A09B-8CC2-B74C-9B19-3E93AF2FE3DF}" type="parTrans" cxnId="{583D1D76-336B-C045-8458-DDFB4032D1EF}">
      <dgm:prSet/>
      <dgm:spPr/>
      <dgm:t>
        <a:bodyPr/>
        <a:lstStyle/>
        <a:p>
          <a:endParaRPr lang="en-GB"/>
        </a:p>
      </dgm:t>
    </dgm:pt>
    <dgm:pt modelId="{EC3B2BFD-6AF1-294C-BBE7-38850EA45258}" type="sibTrans" cxnId="{583D1D76-336B-C045-8458-DDFB4032D1EF}">
      <dgm:prSet/>
      <dgm:spPr/>
      <dgm:t>
        <a:bodyPr/>
        <a:lstStyle/>
        <a:p>
          <a:endParaRPr lang="en-GB"/>
        </a:p>
      </dgm:t>
    </dgm:pt>
    <dgm:pt modelId="{519B4CD2-5AE0-4F44-917C-13C7DA74C4DB}" type="pres">
      <dgm:prSet presAssocID="{E358295E-A96C-4DD3-B594-3D786788173A}" presName="diagram" presStyleCnt="0">
        <dgm:presLayoutVars>
          <dgm:dir/>
          <dgm:resizeHandles val="exact"/>
        </dgm:presLayoutVars>
      </dgm:prSet>
      <dgm:spPr/>
    </dgm:pt>
    <dgm:pt modelId="{9A4302E5-9A6A-5E4A-B605-17071A993AD4}" type="pres">
      <dgm:prSet presAssocID="{50D0073F-4EE1-4D9E-B165-3751E4457158}" presName="node" presStyleLbl="node1" presStyleIdx="0" presStyleCnt="26">
        <dgm:presLayoutVars>
          <dgm:bulletEnabled val="1"/>
        </dgm:presLayoutVars>
      </dgm:prSet>
      <dgm:spPr/>
    </dgm:pt>
    <dgm:pt modelId="{54A02C4D-265E-4D4F-8DEF-C76B3783E590}" type="pres">
      <dgm:prSet presAssocID="{3DF8E7A5-3914-4397-99CF-89842FC01A3A}" presName="sibTrans" presStyleCnt="0"/>
      <dgm:spPr/>
    </dgm:pt>
    <dgm:pt modelId="{A76C3071-0BF9-5848-B723-D432E33843A9}" type="pres">
      <dgm:prSet presAssocID="{97E50985-D0A4-421A-9E6C-26D81B49B166}" presName="node" presStyleLbl="node1" presStyleIdx="1" presStyleCnt="26">
        <dgm:presLayoutVars>
          <dgm:bulletEnabled val="1"/>
        </dgm:presLayoutVars>
      </dgm:prSet>
      <dgm:spPr/>
    </dgm:pt>
    <dgm:pt modelId="{29745929-BE42-1B4B-8C2E-87EB1857D546}" type="pres">
      <dgm:prSet presAssocID="{A51117FB-C7A4-489B-A56F-A743BB12150B}" presName="sibTrans" presStyleCnt="0"/>
      <dgm:spPr/>
    </dgm:pt>
    <dgm:pt modelId="{F9D216B0-2F10-F048-85EE-C762E24D2FFE}" type="pres">
      <dgm:prSet presAssocID="{3FA5FE97-9BB2-447B-BB4E-76F69C4B1959}" presName="node" presStyleLbl="node1" presStyleIdx="2" presStyleCnt="26">
        <dgm:presLayoutVars>
          <dgm:bulletEnabled val="1"/>
        </dgm:presLayoutVars>
      </dgm:prSet>
      <dgm:spPr/>
    </dgm:pt>
    <dgm:pt modelId="{17AE8D4C-8DCC-2E43-8C17-9229D9BE8F26}" type="pres">
      <dgm:prSet presAssocID="{2E1B450A-DD8B-4707-9145-83EC426AE75A}" presName="sibTrans" presStyleCnt="0"/>
      <dgm:spPr/>
    </dgm:pt>
    <dgm:pt modelId="{ED9CB41E-D1CA-E54A-ABCE-1757AC02501E}" type="pres">
      <dgm:prSet presAssocID="{B8AE8153-EE6F-4EE9-BA84-74C013E1F8F3}" presName="node" presStyleLbl="node1" presStyleIdx="3" presStyleCnt="26">
        <dgm:presLayoutVars>
          <dgm:bulletEnabled val="1"/>
        </dgm:presLayoutVars>
      </dgm:prSet>
      <dgm:spPr/>
    </dgm:pt>
    <dgm:pt modelId="{105C768E-7D11-F743-9772-6117676F661A}" type="pres">
      <dgm:prSet presAssocID="{A63FB103-72F5-497E-84E3-4535C5B3CD1D}" presName="sibTrans" presStyleCnt="0"/>
      <dgm:spPr/>
    </dgm:pt>
    <dgm:pt modelId="{FD949533-641A-A54D-AFF4-6CB81049A81D}" type="pres">
      <dgm:prSet presAssocID="{F78EECA5-5F0E-471C-84D9-447A36D9F55F}" presName="node" presStyleLbl="node1" presStyleIdx="4" presStyleCnt="26">
        <dgm:presLayoutVars>
          <dgm:bulletEnabled val="1"/>
        </dgm:presLayoutVars>
      </dgm:prSet>
      <dgm:spPr/>
    </dgm:pt>
    <dgm:pt modelId="{729A6DC3-BFD4-FF4F-A3D8-C50B6401A5E1}" type="pres">
      <dgm:prSet presAssocID="{BE85B78C-DE7E-42B2-9E24-A25C5CACEF5D}" presName="sibTrans" presStyleCnt="0"/>
      <dgm:spPr/>
    </dgm:pt>
    <dgm:pt modelId="{EF32A16E-2F38-1743-9955-3E2244C19B61}" type="pres">
      <dgm:prSet presAssocID="{E33A81C2-5AC7-4F5B-B5A4-B9424D788852}" presName="node" presStyleLbl="node1" presStyleIdx="5" presStyleCnt="26">
        <dgm:presLayoutVars>
          <dgm:bulletEnabled val="1"/>
        </dgm:presLayoutVars>
      </dgm:prSet>
      <dgm:spPr/>
    </dgm:pt>
    <dgm:pt modelId="{970062A3-FEE0-AF49-8523-528CCE9AB9F0}" type="pres">
      <dgm:prSet presAssocID="{D6C0C441-45DB-4331-9E64-A085903D98E2}" presName="sibTrans" presStyleCnt="0"/>
      <dgm:spPr/>
    </dgm:pt>
    <dgm:pt modelId="{540AA26D-F0BC-B749-AEE6-10E5A5908098}" type="pres">
      <dgm:prSet presAssocID="{6199D857-0093-47B8-A5E4-3C01C808E80F}" presName="node" presStyleLbl="node1" presStyleIdx="6" presStyleCnt="26">
        <dgm:presLayoutVars>
          <dgm:bulletEnabled val="1"/>
        </dgm:presLayoutVars>
      </dgm:prSet>
      <dgm:spPr/>
    </dgm:pt>
    <dgm:pt modelId="{80F21F12-A5AC-EA45-8A75-8F19F6AFA567}" type="pres">
      <dgm:prSet presAssocID="{6992A0E2-BD73-4932-9A80-D90102BEA112}" presName="sibTrans" presStyleCnt="0"/>
      <dgm:spPr/>
    </dgm:pt>
    <dgm:pt modelId="{B734045C-05E4-C048-9DB9-16B6B84A136E}" type="pres">
      <dgm:prSet presAssocID="{C3E0DB6A-E583-4EE7-B16C-6F329442A57F}" presName="node" presStyleLbl="node1" presStyleIdx="7" presStyleCnt="26">
        <dgm:presLayoutVars>
          <dgm:bulletEnabled val="1"/>
        </dgm:presLayoutVars>
      </dgm:prSet>
      <dgm:spPr/>
    </dgm:pt>
    <dgm:pt modelId="{E25A80D0-A0EB-234B-BA0F-47CCC41EC0F0}" type="pres">
      <dgm:prSet presAssocID="{B023E4B6-1DD8-45AE-9941-9C1BB6072842}" presName="sibTrans" presStyleCnt="0"/>
      <dgm:spPr/>
    </dgm:pt>
    <dgm:pt modelId="{121C8307-0AD8-7442-8E2D-935BD349161A}" type="pres">
      <dgm:prSet presAssocID="{F7270EAA-2096-4B2D-AB29-6E5C971C7564}" presName="node" presStyleLbl="node1" presStyleIdx="8" presStyleCnt="26">
        <dgm:presLayoutVars>
          <dgm:bulletEnabled val="1"/>
        </dgm:presLayoutVars>
      </dgm:prSet>
      <dgm:spPr/>
    </dgm:pt>
    <dgm:pt modelId="{BCD7A740-ADB9-F74B-AF48-67DACB693128}" type="pres">
      <dgm:prSet presAssocID="{153F6F86-8800-4230-9206-09127DEB3E00}" presName="sibTrans" presStyleCnt="0"/>
      <dgm:spPr/>
    </dgm:pt>
    <dgm:pt modelId="{F914F308-FEC6-F94C-AD94-BD7E5DA3760A}" type="pres">
      <dgm:prSet presAssocID="{E2D144C3-0704-4A16-954B-C0F157074C96}" presName="node" presStyleLbl="node1" presStyleIdx="9" presStyleCnt="26">
        <dgm:presLayoutVars>
          <dgm:bulletEnabled val="1"/>
        </dgm:presLayoutVars>
      </dgm:prSet>
      <dgm:spPr/>
    </dgm:pt>
    <dgm:pt modelId="{0DFAF12D-C64B-FD43-95C6-6E4678EDE001}" type="pres">
      <dgm:prSet presAssocID="{7796CC88-17EB-46C8-B67F-A65047B05353}" presName="sibTrans" presStyleCnt="0"/>
      <dgm:spPr/>
    </dgm:pt>
    <dgm:pt modelId="{B61E4F46-64A5-D04A-9E5B-9ADFA8542B15}" type="pres">
      <dgm:prSet presAssocID="{385E04F9-1DA9-D74C-BD81-6F0B2D80882C}" presName="node" presStyleLbl="node1" presStyleIdx="10" presStyleCnt="26">
        <dgm:presLayoutVars>
          <dgm:bulletEnabled val="1"/>
        </dgm:presLayoutVars>
      </dgm:prSet>
      <dgm:spPr/>
    </dgm:pt>
    <dgm:pt modelId="{CCA107E1-CED2-DB4C-A8D7-2A1766B83B6E}" type="pres">
      <dgm:prSet presAssocID="{271AFC4B-7B8A-0942-BA36-3DD5DE1318D4}" presName="sibTrans" presStyleCnt="0"/>
      <dgm:spPr/>
    </dgm:pt>
    <dgm:pt modelId="{A3A77C00-D41D-C842-A8DB-17D613254FE5}" type="pres">
      <dgm:prSet presAssocID="{3261FC6C-D966-7D43-9816-1059D8837A6A}" presName="node" presStyleLbl="node1" presStyleIdx="11" presStyleCnt="26">
        <dgm:presLayoutVars>
          <dgm:bulletEnabled val="1"/>
        </dgm:presLayoutVars>
      </dgm:prSet>
      <dgm:spPr/>
    </dgm:pt>
    <dgm:pt modelId="{155029A6-94BD-234C-ABA2-4A66677444A9}" type="pres">
      <dgm:prSet presAssocID="{CBE94085-E008-A343-BF32-030213F7910E}" presName="sibTrans" presStyleCnt="0"/>
      <dgm:spPr/>
    </dgm:pt>
    <dgm:pt modelId="{ED4FB38F-CA42-E74E-93EE-B55016DCA1FF}" type="pres">
      <dgm:prSet presAssocID="{4FDA18FC-ABDF-D548-A298-02D86C19BE95}" presName="node" presStyleLbl="node1" presStyleIdx="12" presStyleCnt="26">
        <dgm:presLayoutVars>
          <dgm:bulletEnabled val="1"/>
        </dgm:presLayoutVars>
      </dgm:prSet>
      <dgm:spPr/>
    </dgm:pt>
    <dgm:pt modelId="{CFFC77F6-FBF1-624F-B89A-9EA0C9E52027}" type="pres">
      <dgm:prSet presAssocID="{EC3B2BFD-6AF1-294C-BBE7-38850EA45258}" presName="sibTrans" presStyleCnt="0"/>
      <dgm:spPr/>
    </dgm:pt>
    <dgm:pt modelId="{E65F72EE-0BD6-B140-BA91-DEE58C43762B}" type="pres">
      <dgm:prSet presAssocID="{6593356B-F9E4-8345-B308-43CEE19040E8}" presName="node" presStyleLbl="node1" presStyleIdx="13" presStyleCnt="26">
        <dgm:presLayoutVars>
          <dgm:bulletEnabled val="1"/>
        </dgm:presLayoutVars>
      </dgm:prSet>
      <dgm:spPr/>
    </dgm:pt>
    <dgm:pt modelId="{622F4E20-7B14-0447-8F99-69125739A8ED}" type="pres">
      <dgm:prSet presAssocID="{6A698CC8-77DB-A044-BBBF-F987F9210002}" presName="sibTrans" presStyleCnt="0"/>
      <dgm:spPr/>
    </dgm:pt>
    <dgm:pt modelId="{6D6E4DE8-4C79-5442-A836-29BE10C9801E}" type="pres">
      <dgm:prSet presAssocID="{34E0E8BB-71C7-1043-92B7-F0DB4BE022E1}" presName="node" presStyleLbl="node1" presStyleIdx="14" presStyleCnt="26">
        <dgm:presLayoutVars>
          <dgm:bulletEnabled val="1"/>
        </dgm:presLayoutVars>
      </dgm:prSet>
      <dgm:spPr/>
    </dgm:pt>
    <dgm:pt modelId="{7193D5DE-A920-6548-A8A0-4D7CF974B420}" type="pres">
      <dgm:prSet presAssocID="{87A44700-610A-A744-8397-574C6AB789C8}" presName="sibTrans" presStyleCnt="0"/>
      <dgm:spPr/>
    </dgm:pt>
    <dgm:pt modelId="{74DE095C-F43F-1946-9B08-CC302395F2AF}" type="pres">
      <dgm:prSet presAssocID="{60C118C5-5E62-AE46-A68C-855AA65A4C94}" presName="node" presStyleLbl="node1" presStyleIdx="15" presStyleCnt="26">
        <dgm:presLayoutVars>
          <dgm:bulletEnabled val="1"/>
        </dgm:presLayoutVars>
      </dgm:prSet>
      <dgm:spPr/>
    </dgm:pt>
    <dgm:pt modelId="{FAF84BFD-5B1B-0544-9F98-C5C93D1D86DB}" type="pres">
      <dgm:prSet presAssocID="{7834F35C-011E-084C-AD54-05CF645E45E5}" presName="sibTrans" presStyleCnt="0"/>
      <dgm:spPr/>
    </dgm:pt>
    <dgm:pt modelId="{63AD48F9-7F91-9944-ACA6-E6D0A7E8672F}" type="pres">
      <dgm:prSet presAssocID="{8B8DC291-17F9-564B-A7D9-BF8C99687DC6}" presName="node" presStyleLbl="node1" presStyleIdx="16" presStyleCnt="26">
        <dgm:presLayoutVars>
          <dgm:bulletEnabled val="1"/>
        </dgm:presLayoutVars>
      </dgm:prSet>
      <dgm:spPr/>
    </dgm:pt>
    <dgm:pt modelId="{7722E346-3464-0240-8098-57A81FF0CD0C}" type="pres">
      <dgm:prSet presAssocID="{53317995-55A1-2B47-8590-9CCFFBF66F4B}" presName="sibTrans" presStyleCnt="0"/>
      <dgm:spPr/>
    </dgm:pt>
    <dgm:pt modelId="{46DFB822-46E8-1746-B0FA-F14CDABB079F}" type="pres">
      <dgm:prSet presAssocID="{97C84451-6D53-ED40-B432-7FDCC96C44C7}" presName="node" presStyleLbl="node1" presStyleIdx="17" presStyleCnt="26">
        <dgm:presLayoutVars>
          <dgm:bulletEnabled val="1"/>
        </dgm:presLayoutVars>
      </dgm:prSet>
      <dgm:spPr/>
    </dgm:pt>
    <dgm:pt modelId="{398C71C2-EBD6-2E40-835F-EF36D6EF9CD6}" type="pres">
      <dgm:prSet presAssocID="{11076143-0BB9-F74D-8B14-AC4140D2337D}" presName="sibTrans" presStyleCnt="0"/>
      <dgm:spPr/>
    </dgm:pt>
    <dgm:pt modelId="{3E439806-274E-7D43-AFAB-9CC9CFE8EC27}" type="pres">
      <dgm:prSet presAssocID="{FE0C11FD-3131-074E-9ECD-C4AFC55093EA}" presName="node" presStyleLbl="node1" presStyleIdx="18" presStyleCnt="26">
        <dgm:presLayoutVars>
          <dgm:bulletEnabled val="1"/>
        </dgm:presLayoutVars>
      </dgm:prSet>
      <dgm:spPr/>
    </dgm:pt>
    <dgm:pt modelId="{8851D8C2-5273-5049-A4AE-A2692505C4DE}" type="pres">
      <dgm:prSet presAssocID="{67275884-A228-694C-A174-B002095BFDD4}" presName="sibTrans" presStyleCnt="0"/>
      <dgm:spPr/>
    </dgm:pt>
    <dgm:pt modelId="{45DFC906-F9E4-864B-A2F3-F976BB400399}" type="pres">
      <dgm:prSet presAssocID="{5577BB6F-3B0C-394B-A2CC-44B8D7B23EAF}" presName="node" presStyleLbl="node1" presStyleIdx="19" presStyleCnt="26">
        <dgm:presLayoutVars>
          <dgm:bulletEnabled val="1"/>
        </dgm:presLayoutVars>
      </dgm:prSet>
      <dgm:spPr/>
    </dgm:pt>
    <dgm:pt modelId="{D14D690E-6D6E-6045-A124-C81A8F37EE03}" type="pres">
      <dgm:prSet presAssocID="{7168545B-78E1-8F44-9E75-F27D9B9BF651}" presName="sibTrans" presStyleCnt="0"/>
      <dgm:spPr/>
    </dgm:pt>
    <dgm:pt modelId="{D6E8F8AD-B7C0-5746-9FEF-994522E30D17}" type="pres">
      <dgm:prSet presAssocID="{7FCCFF8B-793A-6343-AA87-AE2BF89D3E17}" presName="node" presStyleLbl="node1" presStyleIdx="20" presStyleCnt="26">
        <dgm:presLayoutVars>
          <dgm:bulletEnabled val="1"/>
        </dgm:presLayoutVars>
      </dgm:prSet>
      <dgm:spPr/>
    </dgm:pt>
    <dgm:pt modelId="{3285B535-85CA-EA4B-A43B-F3ACEA98319F}" type="pres">
      <dgm:prSet presAssocID="{E9323BBC-4B55-CC42-B71E-666971616FAC}" presName="sibTrans" presStyleCnt="0"/>
      <dgm:spPr/>
    </dgm:pt>
    <dgm:pt modelId="{59FF9AE8-027F-4644-9927-66A820F0932B}" type="pres">
      <dgm:prSet presAssocID="{AE72914C-A9A0-6E49-B82E-349809E51C05}" presName="node" presStyleLbl="node1" presStyleIdx="21" presStyleCnt="26">
        <dgm:presLayoutVars>
          <dgm:bulletEnabled val="1"/>
        </dgm:presLayoutVars>
      </dgm:prSet>
      <dgm:spPr/>
    </dgm:pt>
    <dgm:pt modelId="{23A34EFD-F470-ED48-B97E-D07E3E8FFC66}" type="pres">
      <dgm:prSet presAssocID="{1EA2D823-5C94-604D-BCAA-8E79DF09BE53}" presName="sibTrans" presStyleCnt="0"/>
      <dgm:spPr/>
    </dgm:pt>
    <dgm:pt modelId="{D0F7915E-DDAA-A64B-B3F2-1DFFDA110EE2}" type="pres">
      <dgm:prSet presAssocID="{A34DD24E-013C-6C47-83D3-1701A4E6CE67}" presName="node" presStyleLbl="node1" presStyleIdx="22" presStyleCnt="26">
        <dgm:presLayoutVars>
          <dgm:bulletEnabled val="1"/>
        </dgm:presLayoutVars>
      </dgm:prSet>
      <dgm:spPr/>
    </dgm:pt>
    <dgm:pt modelId="{88F84BDE-2AB5-1A46-9A49-705512F01F96}" type="pres">
      <dgm:prSet presAssocID="{9E82049F-3292-5E47-A613-0F930242BC16}" presName="sibTrans" presStyleCnt="0"/>
      <dgm:spPr/>
    </dgm:pt>
    <dgm:pt modelId="{D6C2B71B-BC8F-8F4E-84D9-9B4D6E686335}" type="pres">
      <dgm:prSet presAssocID="{0759EC6D-E7BA-B74F-B03A-A748CD3B135B}" presName="node" presStyleLbl="node1" presStyleIdx="23" presStyleCnt="26">
        <dgm:presLayoutVars>
          <dgm:bulletEnabled val="1"/>
        </dgm:presLayoutVars>
      </dgm:prSet>
      <dgm:spPr/>
    </dgm:pt>
    <dgm:pt modelId="{3442D943-8A56-2F41-90ED-9D490E60C4EB}" type="pres">
      <dgm:prSet presAssocID="{1946A77C-59E1-B340-A73C-0918289A2418}" presName="sibTrans" presStyleCnt="0"/>
      <dgm:spPr/>
    </dgm:pt>
    <dgm:pt modelId="{7BC620A5-B3E3-D340-8793-EEA551B2B0F4}" type="pres">
      <dgm:prSet presAssocID="{F1EF3919-2C7D-9A4F-A992-A9E475D01861}" presName="node" presStyleLbl="node1" presStyleIdx="24" presStyleCnt="26">
        <dgm:presLayoutVars>
          <dgm:bulletEnabled val="1"/>
        </dgm:presLayoutVars>
      </dgm:prSet>
      <dgm:spPr/>
    </dgm:pt>
    <dgm:pt modelId="{AD026D21-7588-6D41-9310-B0D47ED7FFFC}" type="pres">
      <dgm:prSet presAssocID="{C46463A8-4749-5145-A4D7-C174ABB52E9F}" presName="sibTrans" presStyleCnt="0"/>
      <dgm:spPr/>
    </dgm:pt>
    <dgm:pt modelId="{F32ED8CA-D5C7-2C46-B783-2D57B3CE29F6}" type="pres">
      <dgm:prSet presAssocID="{DF261DCD-1028-7649-A8AC-62D4666D50D9}" presName="node" presStyleLbl="node1" presStyleIdx="25" presStyleCnt="26">
        <dgm:presLayoutVars>
          <dgm:bulletEnabled val="1"/>
        </dgm:presLayoutVars>
      </dgm:prSet>
      <dgm:spPr/>
    </dgm:pt>
  </dgm:ptLst>
  <dgm:cxnLst>
    <dgm:cxn modelId="{8B495601-BC90-4192-BCD4-CE9351AC5EEA}" srcId="{E358295E-A96C-4DD3-B594-3D786788173A}" destId="{50D0073F-4EE1-4D9E-B165-3751E4457158}" srcOrd="0" destOrd="0" parTransId="{E53B999B-EFE9-431B-99C4-222F33C7BC18}" sibTransId="{3DF8E7A5-3914-4397-99CF-89842FC01A3A}"/>
    <dgm:cxn modelId="{F40FBB11-5EF4-A649-833B-7C03DE8ED275}" type="presOf" srcId="{B8AE8153-EE6F-4EE9-BA84-74C013E1F8F3}" destId="{ED9CB41E-D1CA-E54A-ABCE-1757AC02501E}" srcOrd="0" destOrd="0" presId="urn:microsoft.com/office/officeart/2005/8/layout/default"/>
    <dgm:cxn modelId="{A9919018-8FAF-254F-B5A6-11326A756B67}" srcId="{E358295E-A96C-4DD3-B594-3D786788173A}" destId="{5577BB6F-3B0C-394B-A2CC-44B8D7B23EAF}" srcOrd="19" destOrd="0" parTransId="{6AD88A61-1212-824A-89F3-6726369BC595}" sibTransId="{7168545B-78E1-8F44-9E75-F27D9B9BF651}"/>
    <dgm:cxn modelId="{6EAF281A-9EA4-42A3-B2AA-6F780396339F}" srcId="{E358295E-A96C-4DD3-B594-3D786788173A}" destId="{E2D144C3-0704-4A16-954B-C0F157074C96}" srcOrd="9" destOrd="0" parTransId="{26BE0AC5-6304-486D-84EE-735DC0E942F6}" sibTransId="{7796CC88-17EB-46C8-B67F-A65047B05353}"/>
    <dgm:cxn modelId="{E9409C27-F1EC-0B49-A61B-54BDFA34ADF2}" srcId="{E358295E-A96C-4DD3-B594-3D786788173A}" destId="{34E0E8BB-71C7-1043-92B7-F0DB4BE022E1}" srcOrd="14" destOrd="0" parTransId="{70490646-4FDF-E14D-B54B-9223B616FF9B}" sibTransId="{87A44700-610A-A744-8397-574C6AB789C8}"/>
    <dgm:cxn modelId="{3A9C4D2A-DAA7-9D4B-AD4F-40BB13938052}" type="presOf" srcId="{C3E0DB6A-E583-4EE7-B16C-6F329442A57F}" destId="{B734045C-05E4-C048-9DB9-16B6B84A136E}" srcOrd="0" destOrd="0" presId="urn:microsoft.com/office/officeart/2005/8/layout/default"/>
    <dgm:cxn modelId="{140DA42C-E9F0-E74A-9251-ADAB68F3240E}" type="presOf" srcId="{4FDA18FC-ABDF-D548-A298-02D86C19BE95}" destId="{ED4FB38F-CA42-E74E-93EE-B55016DCA1FF}" srcOrd="0" destOrd="0" presId="urn:microsoft.com/office/officeart/2005/8/layout/default"/>
    <dgm:cxn modelId="{5B32D032-A44C-044F-BA2F-7D94E7E636E9}" srcId="{E358295E-A96C-4DD3-B594-3D786788173A}" destId="{A34DD24E-013C-6C47-83D3-1701A4E6CE67}" srcOrd="22" destOrd="0" parTransId="{84F11C18-3355-7A48-AF7B-7C59555B0CFC}" sibTransId="{9E82049F-3292-5E47-A613-0F930242BC16}"/>
    <dgm:cxn modelId="{3456D735-0E02-9942-A3E4-0B160DBEC03A}" srcId="{E358295E-A96C-4DD3-B594-3D786788173A}" destId="{6593356B-F9E4-8345-B308-43CEE19040E8}" srcOrd="13" destOrd="0" parTransId="{BCFF817A-11AF-A944-9435-9CC8690FA1B9}" sibTransId="{6A698CC8-77DB-A044-BBBF-F987F9210002}"/>
    <dgm:cxn modelId="{3DD64D38-18C9-4B43-9016-694549DDB0D5}" srcId="{E358295E-A96C-4DD3-B594-3D786788173A}" destId="{97C84451-6D53-ED40-B432-7FDCC96C44C7}" srcOrd="17" destOrd="0" parTransId="{7C9F7BFD-2D50-AD4F-99BC-8EBA25ED076A}" sibTransId="{11076143-0BB9-F74D-8B14-AC4140D2337D}"/>
    <dgm:cxn modelId="{4A449C3A-4B80-4F0B-B87C-153F3FA6D52A}" srcId="{E358295E-A96C-4DD3-B594-3D786788173A}" destId="{3FA5FE97-9BB2-447B-BB4E-76F69C4B1959}" srcOrd="2" destOrd="0" parTransId="{2C824FBF-D914-4E7A-BF77-A82969561F36}" sibTransId="{2E1B450A-DD8B-4707-9145-83EC426AE75A}"/>
    <dgm:cxn modelId="{B8508B3D-676E-8143-8CA9-FF0654E64541}" type="presOf" srcId="{AE72914C-A9A0-6E49-B82E-349809E51C05}" destId="{59FF9AE8-027F-4644-9927-66A820F0932B}" srcOrd="0" destOrd="0" presId="urn:microsoft.com/office/officeart/2005/8/layout/default"/>
    <dgm:cxn modelId="{9F6FD645-24C2-4FBC-984B-42B5161A1484}" srcId="{E358295E-A96C-4DD3-B594-3D786788173A}" destId="{E33A81C2-5AC7-4F5B-B5A4-B9424D788852}" srcOrd="5" destOrd="0" parTransId="{50EDE930-52F0-4D8F-8DC5-202294664593}" sibTransId="{D6C0C441-45DB-4331-9E64-A085903D98E2}"/>
    <dgm:cxn modelId="{C3380247-7A76-491B-8DE8-7F89E0450A65}" srcId="{E358295E-A96C-4DD3-B594-3D786788173A}" destId="{F7270EAA-2096-4B2D-AB29-6E5C971C7564}" srcOrd="8" destOrd="0" parTransId="{B6580739-A16B-4567-8815-D105BD5A7F99}" sibTransId="{153F6F86-8800-4230-9206-09127DEB3E00}"/>
    <dgm:cxn modelId="{8E35F548-B037-934F-A3F5-43409676C866}" type="presOf" srcId="{E33A81C2-5AC7-4F5B-B5A4-B9424D788852}" destId="{EF32A16E-2F38-1743-9955-3E2244C19B61}" srcOrd="0" destOrd="0" presId="urn:microsoft.com/office/officeart/2005/8/layout/default"/>
    <dgm:cxn modelId="{EF38354A-79D5-460A-9F90-29F8A8CE76D1}" srcId="{E358295E-A96C-4DD3-B594-3D786788173A}" destId="{F78EECA5-5F0E-471C-84D9-447A36D9F55F}" srcOrd="4" destOrd="0" parTransId="{2A52AE6D-6A06-4B0B-89A5-882BB021DBFE}" sibTransId="{BE85B78C-DE7E-42B2-9E24-A25C5CACEF5D}"/>
    <dgm:cxn modelId="{F94FDD4A-D615-5440-8B44-96D7916A9B20}" type="presOf" srcId="{A34DD24E-013C-6C47-83D3-1701A4E6CE67}" destId="{D0F7915E-DDAA-A64B-B3F2-1DFFDA110EE2}" srcOrd="0" destOrd="0" presId="urn:microsoft.com/office/officeart/2005/8/layout/default"/>
    <dgm:cxn modelId="{070A214B-B0C3-A94E-B264-79E45235C1B4}" type="presOf" srcId="{6199D857-0093-47B8-A5E4-3C01C808E80F}" destId="{540AA26D-F0BC-B749-AEE6-10E5A5908098}" srcOrd="0" destOrd="0" presId="urn:microsoft.com/office/officeart/2005/8/layout/default"/>
    <dgm:cxn modelId="{056F4E62-6D88-4E48-A20E-5F52BFC5FE15}" type="presOf" srcId="{60C118C5-5E62-AE46-A68C-855AA65A4C94}" destId="{74DE095C-F43F-1946-9B08-CC302395F2AF}" srcOrd="0" destOrd="0" presId="urn:microsoft.com/office/officeart/2005/8/layout/default"/>
    <dgm:cxn modelId="{245FE76B-1D34-5C44-AB88-757A5EDF057A}" type="presOf" srcId="{DF261DCD-1028-7649-A8AC-62D4666D50D9}" destId="{F32ED8CA-D5C7-2C46-B783-2D57B3CE29F6}" srcOrd="0" destOrd="0" presId="urn:microsoft.com/office/officeart/2005/8/layout/default"/>
    <dgm:cxn modelId="{93EC9B72-BC56-614C-BBE6-3DB930FE6530}" srcId="{E358295E-A96C-4DD3-B594-3D786788173A}" destId="{DF261DCD-1028-7649-A8AC-62D4666D50D9}" srcOrd="25" destOrd="0" parTransId="{59181792-CFBE-6243-B58A-1DB6F0274086}" sibTransId="{E97E34FA-DA58-CE46-AF2D-766A70A5D8DD}"/>
    <dgm:cxn modelId="{512B9374-FC8C-AA47-9F1A-AF5DB08E80D2}" type="presOf" srcId="{F1EF3919-2C7D-9A4F-A992-A9E475D01861}" destId="{7BC620A5-B3E3-D340-8793-EEA551B2B0F4}" srcOrd="0" destOrd="0" presId="urn:microsoft.com/office/officeart/2005/8/layout/default"/>
    <dgm:cxn modelId="{583D1D76-336B-C045-8458-DDFB4032D1EF}" srcId="{E358295E-A96C-4DD3-B594-3D786788173A}" destId="{4FDA18FC-ABDF-D548-A298-02D86C19BE95}" srcOrd="12" destOrd="0" parTransId="{35C5A09B-8CC2-B74C-9B19-3E93AF2FE3DF}" sibTransId="{EC3B2BFD-6AF1-294C-BBE7-38850EA45258}"/>
    <dgm:cxn modelId="{E9921278-ADFF-DD41-B335-7F9C8D754122}" srcId="{E358295E-A96C-4DD3-B594-3D786788173A}" destId="{60C118C5-5E62-AE46-A68C-855AA65A4C94}" srcOrd="15" destOrd="0" parTransId="{9DD3F58C-DCB3-3246-AA13-6674BDB35F51}" sibTransId="{7834F35C-011E-084C-AD54-05CF645E45E5}"/>
    <dgm:cxn modelId="{60767D7E-4BB9-F24F-ABA9-33563EA4C275}" type="presOf" srcId="{97C84451-6D53-ED40-B432-7FDCC96C44C7}" destId="{46DFB822-46E8-1746-B0FA-F14CDABB079F}" srcOrd="0" destOrd="0" presId="urn:microsoft.com/office/officeart/2005/8/layout/default"/>
    <dgm:cxn modelId="{36E32882-FCC9-A443-A625-75FBB2D587F3}" type="presOf" srcId="{50D0073F-4EE1-4D9E-B165-3751E4457158}" destId="{9A4302E5-9A6A-5E4A-B605-17071A993AD4}" srcOrd="0" destOrd="0" presId="urn:microsoft.com/office/officeart/2005/8/layout/default"/>
    <dgm:cxn modelId="{840B898F-D3ED-4442-AF4A-FD91ADC6A16D}" type="presOf" srcId="{3FA5FE97-9BB2-447B-BB4E-76F69C4B1959}" destId="{F9D216B0-2F10-F048-85EE-C762E24D2FFE}" srcOrd="0" destOrd="0" presId="urn:microsoft.com/office/officeart/2005/8/layout/default"/>
    <dgm:cxn modelId="{B00FCB91-F566-A143-A535-7B9AD94DCE50}" type="presOf" srcId="{3261FC6C-D966-7D43-9816-1059D8837A6A}" destId="{A3A77C00-D41D-C842-A8DB-17D613254FE5}" srcOrd="0" destOrd="0" presId="urn:microsoft.com/office/officeart/2005/8/layout/default"/>
    <dgm:cxn modelId="{AB70A295-5354-DF46-80AA-2C772152B72B}" srcId="{E358295E-A96C-4DD3-B594-3D786788173A}" destId="{AE72914C-A9A0-6E49-B82E-349809E51C05}" srcOrd="21" destOrd="0" parTransId="{BED3C867-80E0-0C48-9F67-722BEFF20633}" sibTransId="{1EA2D823-5C94-604D-BCAA-8E79DF09BE53}"/>
    <dgm:cxn modelId="{2404E895-3341-E348-875E-4B6C080C1E3F}" type="presOf" srcId="{E358295E-A96C-4DD3-B594-3D786788173A}" destId="{519B4CD2-5AE0-4F44-917C-13C7DA74C4DB}" srcOrd="0" destOrd="0" presId="urn:microsoft.com/office/officeart/2005/8/layout/default"/>
    <dgm:cxn modelId="{F6A51C9C-972C-2346-AAC8-A4C6EA6AA017}" type="presOf" srcId="{8B8DC291-17F9-564B-A7D9-BF8C99687DC6}" destId="{63AD48F9-7F91-9944-ACA6-E6D0A7E8672F}" srcOrd="0" destOrd="0" presId="urn:microsoft.com/office/officeart/2005/8/layout/default"/>
    <dgm:cxn modelId="{88BCEEA2-2643-4FAE-90D2-B5B658BF81BB}" srcId="{E358295E-A96C-4DD3-B594-3D786788173A}" destId="{97E50985-D0A4-421A-9E6C-26D81B49B166}" srcOrd="1" destOrd="0" parTransId="{AF34C36B-07B7-46C3-A263-6C63754F9A9C}" sibTransId="{A51117FB-C7A4-489B-A56F-A743BB12150B}"/>
    <dgm:cxn modelId="{3BA2D2A4-A44F-884C-853D-12ADCDA37533}" srcId="{E358295E-A96C-4DD3-B594-3D786788173A}" destId="{3261FC6C-D966-7D43-9816-1059D8837A6A}" srcOrd="11" destOrd="0" parTransId="{5A6840C7-2D13-9140-A1FC-837714ED17B7}" sibTransId="{CBE94085-E008-A343-BF32-030213F7910E}"/>
    <dgm:cxn modelId="{BF9632A6-F0A0-C740-A7C3-E8331C091B9E}" type="presOf" srcId="{0759EC6D-E7BA-B74F-B03A-A748CD3B135B}" destId="{D6C2B71B-BC8F-8F4E-84D9-9B4D6E686335}" srcOrd="0" destOrd="0" presId="urn:microsoft.com/office/officeart/2005/8/layout/default"/>
    <dgm:cxn modelId="{25558DA9-71D0-D94B-AF27-BEB825C61952}" srcId="{E358295E-A96C-4DD3-B594-3D786788173A}" destId="{F1EF3919-2C7D-9A4F-A992-A9E475D01861}" srcOrd="24" destOrd="0" parTransId="{D43755FD-05DE-F348-8650-836EB18C7762}" sibTransId="{C46463A8-4749-5145-A4D7-C174ABB52E9F}"/>
    <dgm:cxn modelId="{8066C1AF-7A8A-344F-9DB7-6D5968613C2D}" type="presOf" srcId="{97E50985-D0A4-421A-9E6C-26D81B49B166}" destId="{A76C3071-0BF9-5848-B723-D432E33843A9}" srcOrd="0" destOrd="0" presId="urn:microsoft.com/office/officeart/2005/8/layout/default"/>
    <dgm:cxn modelId="{E2CC36B2-103E-4148-BCC1-EE68227DACBC}" srcId="{E358295E-A96C-4DD3-B594-3D786788173A}" destId="{FE0C11FD-3131-074E-9ECD-C4AFC55093EA}" srcOrd="18" destOrd="0" parTransId="{33CE48D1-AC66-EC4C-B0A8-24ABC51EF06D}" sibTransId="{67275884-A228-694C-A174-B002095BFDD4}"/>
    <dgm:cxn modelId="{779596B4-FA37-1448-9781-B955EBD17314}" type="presOf" srcId="{F7270EAA-2096-4B2D-AB29-6E5C971C7564}" destId="{121C8307-0AD8-7442-8E2D-935BD349161A}" srcOrd="0" destOrd="0" presId="urn:microsoft.com/office/officeart/2005/8/layout/default"/>
    <dgm:cxn modelId="{D6E71FB6-5DAA-4B40-ADF3-F6CFB3601C0C}" type="presOf" srcId="{FE0C11FD-3131-074E-9ECD-C4AFC55093EA}" destId="{3E439806-274E-7D43-AFAB-9CC9CFE8EC27}" srcOrd="0" destOrd="0" presId="urn:microsoft.com/office/officeart/2005/8/layout/default"/>
    <dgm:cxn modelId="{4E594BBA-C3FF-5844-8D33-D5182DE82B48}" srcId="{E358295E-A96C-4DD3-B594-3D786788173A}" destId="{7FCCFF8B-793A-6343-AA87-AE2BF89D3E17}" srcOrd="20" destOrd="0" parTransId="{E7A5AE37-0E73-494E-86D7-0E44E84605B1}" sibTransId="{E9323BBC-4B55-CC42-B71E-666971616FAC}"/>
    <dgm:cxn modelId="{83C90CBC-8EB7-FB46-B023-1FB1E1063224}" srcId="{E358295E-A96C-4DD3-B594-3D786788173A}" destId="{8B8DC291-17F9-564B-A7D9-BF8C99687DC6}" srcOrd="16" destOrd="0" parTransId="{9B02A32D-EA1B-CC44-ADAF-6C1BBF236939}" sibTransId="{53317995-55A1-2B47-8590-9CCFFBF66F4B}"/>
    <dgm:cxn modelId="{3EFECABE-675E-8642-AF6F-2AEB8727218C}" type="presOf" srcId="{F78EECA5-5F0E-471C-84D9-447A36D9F55F}" destId="{FD949533-641A-A54D-AFF4-6CB81049A81D}" srcOrd="0" destOrd="0" presId="urn:microsoft.com/office/officeart/2005/8/layout/default"/>
    <dgm:cxn modelId="{C5BA00C0-31DC-A845-97AE-6DF6AC1ADBA9}" type="presOf" srcId="{7FCCFF8B-793A-6343-AA87-AE2BF89D3E17}" destId="{D6E8F8AD-B7C0-5746-9FEF-994522E30D17}" srcOrd="0" destOrd="0" presId="urn:microsoft.com/office/officeart/2005/8/layout/default"/>
    <dgm:cxn modelId="{110FFDC9-5538-2E4B-96D9-36C660D49456}" type="presOf" srcId="{6593356B-F9E4-8345-B308-43CEE19040E8}" destId="{E65F72EE-0BD6-B140-BA91-DEE58C43762B}" srcOrd="0" destOrd="0" presId="urn:microsoft.com/office/officeart/2005/8/layout/default"/>
    <dgm:cxn modelId="{260545CF-D74B-094B-A63B-30F65C32DDF8}" srcId="{E358295E-A96C-4DD3-B594-3D786788173A}" destId="{0759EC6D-E7BA-B74F-B03A-A748CD3B135B}" srcOrd="23" destOrd="0" parTransId="{B1475D52-1F0E-2141-B85C-5C9A47C42C9C}" sibTransId="{1946A77C-59E1-B340-A73C-0918289A2418}"/>
    <dgm:cxn modelId="{3E769CDA-CB8E-2F44-9ED1-C8E771582956}" type="presOf" srcId="{E2D144C3-0704-4A16-954B-C0F157074C96}" destId="{F914F308-FEC6-F94C-AD94-BD7E5DA3760A}" srcOrd="0" destOrd="0" presId="urn:microsoft.com/office/officeart/2005/8/layout/default"/>
    <dgm:cxn modelId="{C3172CE8-E438-B04B-8943-FE65199EAE95}" type="presOf" srcId="{385E04F9-1DA9-D74C-BD81-6F0B2D80882C}" destId="{B61E4F46-64A5-D04A-9E5B-9ADFA8542B15}" srcOrd="0" destOrd="0" presId="urn:microsoft.com/office/officeart/2005/8/layout/default"/>
    <dgm:cxn modelId="{231017EA-D9C3-4CFA-99B3-BBB32F6040F0}" srcId="{E358295E-A96C-4DD3-B594-3D786788173A}" destId="{B8AE8153-EE6F-4EE9-BA84-74C013E1F8F3}" srcOrd="3" destOrd="0" parTransId="{7A3CB5E0-0792-41A5-9C03-741A2E4A0928}" sibTransId="{A63FB103-72F5-497E-84E3-4535C5B3CD1D}"/>
    <dgm:cxn modelId="{364630EC-24E4-1D4B-AD08-CD828D6135D5}" type="presOf" srcId="{5577BB6F-3B0C-394B-A2CC-44B8D7B23EAF}" destId="{45DFC906-F9E4-864B-A2F3-F976BB400399}" srcOrd="0" destOrd="0" presId="urn:microsoft.com/office/officeart/2005/8/layout/default"/>
    <dgm:cxn modelId="{A64BD7EC-BE85-934D-A75E-B3C214B0B931}" type="presOf" srcId="{34E0E8BB-71C7-1043-92B7-F0DB4BE022E1}" destId="{6D6E4DE8-4C79-5442-A836-29BE10C9801E}" srcOrd="0" destOrd="0" presId="urn:microsoft.com/office/officeart/2005/8/layout/default"/>
    <dgm:cxn modelId="{B38E22F1-FE25-4BB3-AE71-3D9DA4062CB8}" srcId="{E358295E-A96C-4DD3-B594-3D786788173A}" destId="{6199D857-0093-47B8-A5E4-3C01C808E80F}" srcOrd="6" destOrd="0" parTransId="{6E9D44E9-1BF9-4A1D-8731-FBA4D3998A9D}" sibTransId="{6992A0E2-BD73-4932-9A80-D90102BEA112}"/>
    <dgm:cxn modelId="{22C360FA-A7C2-1A4F-A2D4-2FC94326EEF6}" srcId="{E358295E-A96C-4DD3-B594-3D786788173A}" destId="{385E04F9-1DA9-D74C-BD81-6F0B2D80882C}" srcOrd="10" destOrd="0" parTransId="{98A595FE-EAAE-E74F-B989-FCD8ED088513}" sibTransId="{271AFC4B-7B8A-0942-BA36-3DD5DE1318D4}"/>
    <dgm:cxn modelId="{F8C467FA-539A-474E-9879-DCA96D7A8E20}" srcId="{E358295E-A96C-4DD3-B594-3D786788173A}" destId="{C3E0DB6A-E583-4EE7-B16C-6F329442A57F}" srcOrd="7" destOrd="0" parTransId="{4F865B1C-FECB-423C-8E1F-5F6B4425246E}" sibTransId="{B023E4B6-1DD8-45AE-9941-9C1BB6072842}"/>
    <dgm:cxn modelId="{5757ADFF-E6C7-6442-B25E-A6B8FBDBD05D}" type="presParOf" srcId="{519B4CD2-5AE0-4F44-917C-13C7DA74C4DB}" destId="{9A4302E5-9A6A-5E4A-B605-17071A993AD4}" srcOrd="0" destOrd="0" presId="urn:microsoft.com/office/officeart/2005/8/layout/default"/>
    <dgm:cxn modelId="{260629B4-249D-C649-8785-14108FFCBEAD}" type="presParOf" srcId="{519B4CD2-5AE0-4F44-917C-13C7DA74C4DB}" destId="{54A02C4D-265E-4D4F-8DEF-C76B3783E590}" srcOrd="1" destOrd="0" presId="urn:microsoft.com/office/officeart/2005/8/layout/default"/>
    <dgm:cxn modelId="{E916257E-35F8-6D43-B8FD-740D429105E5}" type="presParOf" srcId="{519B4CD2-5AE0-4F44-917C-13C7DA74C4DB}" destId="{A76C3071-0BF9-5848-B723-D432E33843A9}" srcOrd="2" destOrd="0" presId="urn:microsoft.com/office/officeart/2005/8/layout/default"/>
    <dgm:cxn modelId="{1806FA3D-8317-2B4E-B1B9-42F9CF01FA0C}" type="presParOf" srcId="{519B4CD2-5AE0-4F44-917C-13C7DA74C4DB}" destId="{29745929-BE42-1B4B-8C2E-87EB1857D546}" srcOrd="3" destOrd="0" presId="urn:microsoft.com/office/officeart/2005/8/layout/default"/>
    <dgm:cxn modelId="{0B77070D-7281-BF4D-8073-BF3086A47AB4}" type="presParOf" srcId="{519B4CD2-5AE0-4F44-917C-13C7DA74C4DB}" destId="{F9D216B0-2F10-F048-85EE-C762E24D2FFE}" srcOrd="4" destOrd="0" presId="urn:microsoft.com/office/officeart/2005/8/layout/default"/>
    <dgm:cxn modelId="{A418935A-BDBD-BC4E-B76F-D8A234AEFA03}" type="presParOf" srcId="{519B4CD2-5AE0-4F44-917C-13C7DA74C4DB}" destId="{17AE8D4C-8DCC-2E43-8C17-9229D9BE8F26}" srcOrd="5" destOrd="0" presId="urn:microsoft.com/office/officeart/2005/8/layout/default"/>
    <dgm:cxn modelId="{72A7A96F-B020-384F-8EA2-A639161AB92A}" type="presParOf" srcId="{519B4CD2-5AE0-4F44-917C-13C7DA74C4DB}" destId="{ED9CB41E-D1CA-E54A-ABCE-1757AC02501E}" srcOrd="6" destOrd="0" presId="urn:microsoft.com/office/officeart/2005/8/layout/default"/>
    <dgm:cxn modelId="{B95B881F-4F5C-814B-A4EB-9CD0E00069F7}" type="presParOf" srcId="{519B4CD2-5AE0-4F44-917C-13C7DA74C4DB}" destId="{105C768E-7D11-F743-9772-6117676F661A}" srcOrd="7" destOrd="0" presId="urn:microsoft.com/office/officeart/2005/8/layout/default"/>
    <dgm:cxn modelId="{30EE707E-933E-824F-9625-A6B74E4AAA3C}" type="presParOf" srcId="{519B4CD2-5AE0-4F44-917C-13C7DA74C4DB}" destId="{FD949533-641A-A54D-AFF4-6CB81049A81D}" srcOrd="8" destOrd="0" presId="urn:microsoft.com/office/officeart/2005/8/layout/default"/>
    <dgm:cxn modelId="{1F5DB440-69DE-9B46-9890-9DAD8DD2BDB8}" type="presParOf" srcId="{519B4CD2-5AE0-4F44-917C-13C7DA74C4DB}" destId="{729A6DC3-BFD4-FF4F-A3D8-C50B6401A5E1}" srcOrd="9" destOrd="0" presId="urn:microsoft.com/office/officeart/2005/8/layout/default"/>
    <dgm:cxn modelId="{DE7A1357-628C-F248-BA07-23140F5E45A0}" type="presParOf" srcId="{519B4CD2-5AE0-4F44-917C-13C7DA74C4DB}" destId="{EF32A16E-2F38-1743-9955-3E2244C19B61}" srcOrd="10" destOrd="0" presId="urn:microsoft.com/office/officeart/2005/8/layout/default"/>
    <dgm:cxn modelId="{071D655F-FA8E-1A48-96D6-A1C4F281BCFC}" type="presParOf" srcId="{519B4CD2-5AE0-4F44-917C-13C7DA74C4DB}" destId="{970062A3-FEE0-AF49-8523-528CCE9AB9F0}" srcOrd="11" destOrd="0" presId="urn:microsoft.com/office/officeart/2005/8/layout/default"/>
    <dgm:cxn modelId="{2D60A6DD-EA19-A243-962C-28453B66426A}" type="presParOf" srcId="{519B4CD2-5AE0-4F44-917C-13C7DA74C4DB}" destId="{540AA26D-F0BC-B749-AEE6-10E5A5908098}" srcOrd="12" destOrd="0" presId="urn:microsoft.com/office/officeart/2005/8/layout/default"/>
    <dgm:cxn modelId="{4033AB2E-A5E2-BB44-8A79-2F192906D63C}" type="presParOf" srcId="{519B4CD2-5AE0-4F44-917C-13C7DA74C4DB}" destId="{80F21F12-A5AC-EA45-8A75-8F19F6AFA567}" srcOrd="13" destOrd="0" presId="urn:microsoft.com/office/officeart/2005/8/layout/default"/>
    <dgm:cxn modelId="{EA650DE4-E27A-E14C-97F2-117068E32833}" type="presParOf" srcId="{519B4CD2-5AE0-4F44-917C-13C7DA74C4DB}" destId="{B734045C-05E4-C048-9DB9-16B6B84A136E}" srcOrd="14" destOrd="0" presId="urn:microsoft.com/office/officeart/2005/8/layout/default"/>
    <dgm:cxn modelId="{EDA585F0-4FEA-7042-AEA2-8116C91D22DC}" type="presParOf" srcId="{519B4CD2-5AE0-4F44-917C-13C7DA74C4DB}" destId="{E25A80D0-A0EB-234B-BA0F-47CCC41EC0F0}" srcOrd="15" destOrd="0" presId="urn:microsoft.com/office/officeart/2005/8/layout/default"/>
    <dgm:cxn modelId="{79C0B79D-500A-BF4A-A2B9-0A31522ABFAC}" type="presParOf" srcId="{519B4CD2-5AE0-4F44-917C-13C7DA74C4DB}" destId="{121C8307-0AD8-7442-8E2D-935BD349161A}" srcOrd="16" destOrd="0" presId="urn:microsoft.com/office/officeart/2005/8/layout/default"/>
    <dgm:cxn modelId="{291B77C0-C50B-724F-A2B2-AF0A8BC047E0}" type="presParOf" srcId="{519B4CD2-5AE0-4F44-917C-13C7DA74C4DB}" destId="{BCD7A740-ADB9-F74B-AF48-67DACB693128}" srcOrd="17" destOrd="0" presId="urn:microsoft.com/office/officeart/2005/8/layout/default"/>
    <dgm:cxn modelId="{3B72BFC0-B8B6-874C-85E0-B92DD538201B}" type="presParOf" srcId="{519B4CD2-5AE0-4F44-917C-13C7DA74C4DB}" destId="{F914F308-FEC6-F94C-AD94-BD7E5DA3760A}" srcOrd="18" destOrd="0" presId="urn:microsoft.com/office/officeart/2005/8/layout/default"/>
    <dgm:cxn modelId="{FD334D56-91D1-FE46-BF8B-5E6A65EB2C5F}" type="presParOf" srcId="{519B4CD2-5AE0-4F44-917C-13C7DA74C4DB}" destId="{0DFAF12D-C64B-FD43-95C6-6E4678EDE001}" srcOrd="19" destOrd="0" presId="urn:microsoft.com/office/officeart/2005/8/layout/default"/>
    <dgm:cxn modelId="{66DDD74E-4323-B44D-A8A1-5AA2A0224E26}" type="presParOf" srcId="{519B4CD2-5AE0-4F44-917C-13C7DA74C4DB}" destId="{B61E4F46-64A5-D04A-9E5B-9ADFA8542B15}" srcOrd="20" destOrd="0" presId="urn:microsoft.com/office/officeart/2005/8/layout/default"/>
    <dgm:cxn modelId="{D2B8DA08-8443-794B-903D-F9B3462C77BD}" type="presParOf" srcId="{519B4CD2-5AE0-4F44-917C-13C7DA74C4DB}" destId="{CCA107E1-CED2-DB4C-A8D7-2A1766B83B6E}" srcOrd="21" destOrd="0" presId="urn:microsoft.com/office/officeart/2005/8/layout/default"/>
    <dgm:cxn modelId="{EC813896-E86D-084F-BFD5-D1E2FBDA5366}" type="presParOf" srcId="{519B4CD2-5AE0-4F44-917C-13C7DA74C4DB}" destId="{A3A77C00-D41D-C842-A8DB-17D613254FE5}" srcOrd="22" destOrd="0" presId="urn:microsoft.com/office/officeart/2005/8/layout/default"/>
    <dgm:cxn modelId="{D925E037-4351-FD4C-B84B-F610ABC4CA9F}" type="presParOf" srcId="{519B4CD2-5AE0-4F44-917C-13C7DA74C4DB}" destId="{155029A6-94BD-234C-ABA2-4A66677444A9}" srcOrd="23" destOrd="0" presId="urn:microsoft.com/office/officeart/2005/8/layout/default"/>
    <dgm:cxn modelId="{0A8E33EE-3FA6-C34F-A66E-06865F429E84}" type="presParOf" srcId="{519B4CD2-5AE0-4F44-917C-13C7DA74C4DB}" destId="{ED4FB38F-CA42-E74E-93EE-B55016DCA1FF}" srcOrd="24" destOrd="0" presId="urn:microsoft.com/office/officeart/2005/8/layout/default"/>
    <dgm:cxn modelId="{98ED9971-2E2D-4F44-9A67-9BFDEDE44C5D}" type="presParOf" srcId="{519B4CD2-5AE0-4F44-917C-13C7DA74C4DB}" destId="{CFFC77F6-FBF1-624F-B89A-9EA0C9E52027}" srcOrd="25" destOrd="0" presId="urn:microsoft.com/office/officeart/2005/8/layout/default"/>
    <dgm:cxn modelId="{A6576A99-462A-4449-B788-600AD0F75AFC}" type="presParOf" srcId="{519B4CD2-5AE0-4F44-917C-13C7DA74C4DB}" destId="{E65F72EE-0BD6-B140-BA91-DEE58C43762B}" srcOrd="26" destOrd="0" presId="urn:microsoft.com/office/officeart/2005/8/layout/default"/>
    <dgm:cxn modelId="{5F686D45-FDA8-4540-BEBE-E27EEC8F8C61}" type="presParOf" srcId="{519B4CD2-5AE0-4F44-917C-13C7DA74C4DB}" destId="{622F4E20-7B14-0447-8F99-69125739A8ED}" srcOrd="27" destOrd="0" presId="urn:microsoft.com/office/officeart/2005/8/layout/default"/>
    <dgm:cxn modelId="{F2DE440E-08F4-9A4D-BB42-1D3D4F562EDF}" type="presParOf" srcId="{519B4CD2-5AE0-4F44-917C-13C7DA74C4DB}" destId="{6D6E4DE8-4C79-5442-A836-29BE10C9801E}" srcOrd="28" destOrd="0" presId="urn:microsoft.com/office/officeart/2005/8/layout/default"/>
    <dgm:cxn modelId="{AEEE9DE4-6E94-0843-8E10-E06114E71E10}" type="presParOf" srcId="{519B4CD2-5AE0-4F44-917C-13C7DA74C4DB}" destId="{7193D5DE-A920-6548-A8A0-4D7CF974B420}" srcOrd="29" destOrd="0" presId="urn:microsoft.com/office/officeart/2005/8/layout/default"/>
    <dgm:cxn modelId="{2259E9E4-6E25-374E-8B5B-2BDDBF90BF66}" type="presParOf" srcId="{519B4CD2-5AE0-4F44-917C-13C7DA74C4DB}" destId="{74DE095C-F43F-1946-9B08-CC302395F2AF}" srcOrd="30" destOrd="0" presId="urn:microsoft.com/office/officeart/2005/8/layout/default"/>
    <dgm:cxn modelId="{5C71B8EA-B478-DB4A-B88F-A90B987F61C3}" type="presParOf" srcId="{519B4CD2-5AE0-4F44-917C-13C7DA74C4DB}" destId="{FAF84BFD-5B1B-0544-9F98-C5C93D1D86DB}" srcOrd="31" destOrd="0" presId="urn:microsoft.com/office/officeart/2005/8/layout/default"/>
    <dgm:cxn modelId="{462A4192-5F5B-824A-B01B-BE9E8369F04B}" type="presParOf" srcId="{519B4CD2-5AE0-4F44-917C-13C7DA74C4DB}" destId="{63AD48F9-7F91-9944-ACA6-E6D0A7E8672F}" srcOrd="32" destOrd="0" presId="urn:microsoft.com/office/officeart/2005/8/layout/default"/>
    <dgm:cxn modelId="{4D8BDB80-BBE6-B542-9658-C49521CCF445}" type="presParOf" srcId="{519B4CD2-5AE0-4F44-917C-13C7DA74C4DB}" destId="{7722E346-3464-0240-8098-57A81FF0CD0C}" srcOrd="33" destOrd="0" presId="urn:microsoft.com/office/officeart/2005/8/layout/default"/>
    <dgm:cxn modelId="{92FFA406-8A4B-9A4B-9AD0-A7C68A06D3BC}" type="presParOf" srcId="{519B4CD2-5AE0-4F44-917C-13C7DA74C4DB}" destId="{46DFB822-46E8-1746-B0FA-F14CDABB079F}" srcOrd="34" destOrd="0" presId="urn:microsoft.com/office/officeart/2005/8/layout/default"/>
    <dgm:cxn modelId="{3FCA0BE5-FEF0-2B4D-9553-A0FD36EE0191}" type="presParOf" srcId="{519B4CD2-5AE0-4F44-917C-13C7DA74C4DB}" destId="{398C71C2-EBD6-2E40-835F-EF36D6EF9CD6}" srcOrd="35" destOrd="0" presId="urn:microsoft.com/office/officeart/2005/8/layout/default"/>
    <dgm:cxn modelId="{053F1920-DA1C-BA40-94DE-8F985CDEE052}" type="presParOf" srcId="{519B4CD2-5AE0-4F44-917C-13C7DA74C4DB}" destId="{3E439806-274E-7D43-AFAB-9CC9CFE8EC27}" srcOrd="36" destOrd="0" presId="urn:microsoft.com/office/officeart/2005/8/layout/default"/>
    <dgm:cxn modelId="{5F32303F-FEEE-664F-946E-D5C9FD9EA33D}" type="presParOf" srcId="{519B4CD2-5AE0-4F44-917C-13C7DA74C4DB}" destId="{8851D8C2-5273-5049-A4AE-A2692505C4DE}" srcOrd="37" destOrd="0" presId="urn:microsoft.com/office/officeart/2005/8/layout/default"/>
    <dgm:cxn modelId="{51AB9702-C3D0-D247-A096-CA0F691FF260}" type="presParOf" srcId="{519B4CD2-5AE0-4F44-917C-13C7DA74C4DB}" destId="{45DFC906-F9E4-864B-A2F3-F976BB400399}" srcOrd="38" destOrd="0" presId="urn:microsoft.com/office/officeart/2005/8/layout/default"/>
    <dgm:cxn modelId="{55E0311E-E8B8-224B-8C65-A72F248F86EE}" type="presParOf" srcId="{519B4CD2-5AE0-4F44-917C-13C7DA74C4DB}" destId="{D14D690E-6D6E-6045-A124-C81A8F37EE03}" srcOrd="39" destOrd="0" presId="urn:microsoft.com/office/officeart/2005/8/layout/default"/>
    <dgm:cxn modelId="{40CF2465-7351-6C47-B5F5-70429771E267}" type="presParOf" srcId="{519B4CD2-5AE0-4F44-917C-13C7DA74C4DB}" destId="{D6E8F8AD-B7C0-5746-9FEF-994522E30D17}" srcOrd="40" destOrd="0" presId="urn:microsoft.com/office/officeart/2005/8/layout/default"/>
    <dgm:cxn modelId="{712A1587-8986-B049-85FB-DFC45DC89315}" type="presParOf" srcId="{519B4CD2-5AE0-4F44-917C-13C7DA74C4DB}" destId="{3285B535-85CA-EA4B-A43B-F3ACEA98319F}" srcOrd="41" destOrd="0" presId="urn:microsoft.com/office/officeart/2005/8/layout/default"/>
    <dgm:cxn modelId="{353FF1E5-621F-514E-AF8A-6AEC2D969830}" type="presParOf" srcId="{519B4CD2-5AE0-4F44-917C-13C7DA74C4DB}" destId="{59FF9AE8-027F-4644-9927-66A820F0932B}" srcOrd="42" destOrd="0" presId="urn:microsoft.com/office/officeart/2005/8/layout/default"/>
    <dgm:cxn modelId="{9361E1FA-4624-324A-8B39-E6CA791F28DC}" type="presParOf" srcId="{519B4CD2-5AE0-4F44-917C-13C7DA74C4DB}" destId="{23A34EFD-F470-ED48-B97E-D07E3E8FFC66}" srcOrd="43" destOrd="0" presId="urn:microsoft.com/office/officeart/2005/8/layout/default"/>
    <dgm:cxn modelId="{D504C37B-1402-1742-B9A6-3A2C68713F4D}" type="presParOf" srcId="{519B4CD2-5AE0-4F44-917C-13C7DA74C4DB}" destId="{D0F7915E-DDAA-A64B-B3F2-1DFFDA110EE2}" srcOrd="44" destOrd="0" presId="urn:microsoft.com/office/officeart/2005/8/layout/default"/>
    <dgm:cxn modelId="{73B7DB9A-55AB-6740-89DB-7E62513932CE}" type="presParOf" srcId="{519B4CD2-5AE0-4F44-917C-13C7DA74C4DB}" destId="{88F84BDE-2AB5-1A46-9A49-705512F01F96}" srcOrd="45" destOrd="0" presId="urn:microsoft.com/office/officeart/2005/8/layout/default"/>
    <dgm:cxn modelId="{913153C3-5E95-8D4A-B529-D503689961E1}" type="presParOf" srcId="{519B4CD2-5AE0-4F44-917C-13C7DA74C4DB}" destId="{D6C2B71B-BC8F-8F4E-84D9-9B4D6E686335}" srcOrd="46" destOrd="0" presId="urn:microsoft.com/office/officeart/2005/8/layout/default"/>
    <dgm:cxn modelId="{B91BC930-4846-AE42-8611-1F7FA6EDB6E3}" type="presParOf" srcId="{519B4CD2-5AE0-4F44-917C-13C7DA74C4DB}" destId="{3442D943-8A56-2F41-90ED-9D490E60C4EB}" srcOrd="47" destOrd="0" presId="urn:microsoft.com/office/officeart/2005/8/layout/default"/>
    <dgm:cxn modelId="{2F9C5286-B439-4043-9EAC-882AE93CB3E2}" type="presParOf" srcId="{519B4CD2-5AE0-4F44-917C-13C7DA74C4DB}" destId="{7BC620A5-B3E3-D340-8793-EEA551B2B0F4}" srcOrd="48" destOrd="0" presId="urn:microsoft.com/office/officeart/2005/8/layout/default"/>
    <dgm:cxn modelId="{D28485E9-6FB2-0240-819C-19AC15DEEF64}" type="presParOf" srcId="{519B4CD2-5AE0-4F44-917C-13C7DA74C4DB}" destId="{AD026D21-7588-6D41-9310-B0D47ED7FFFC}" srcOrd="49" destOrd="0" presId="urn:microsoft.com/office/officeart/2005/8/layout/default"/>
    <dgm:cxn modelId="{0B32DE3A-8FA4-3643-A685-9F1D29574014}" type="presParOf" srcId="{519B4CD2-5AE0-4F44-917C-13C7DA74C4DB}" destId="{F32ED8CA-D5C7-2C46-B783-2D57B3CE29F6}" srcOrd="5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D9A499-BF77-4E02-9CB4-A8141652742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CDAA3D8C-4AD3-49FC-9A9A-97414A23AE6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Students will complete 3 Maths papers: Paper 1, Paper 2, and Paper 3.</a:t>
          </a:r>
        </a:p>
      </dgm:t>
    </dgm:pt>
    <dgm:pt modelId="{6906C9A8-95EB-4CD6-B16A-7A5B2C37D840}" type="parTrans" cxnId="{DB476343-88B0-4A18-A955-A53E1BA97A49}">
      <dgm:prSet/>
      <dgm:spPr/>
      <dgm:t>
        <a:bodyPr/>
        <a:lstStyle/>
        <a:p>
          <a:endParaRPr lang="en-US"/>
        </a:p>
      </dgm:t>
    </dgm:pt>
    <dgm:pt modelId="{6A6C70BC-0C8F-484D-B970-124739DBF631}" type="sibTrans" cxnId="{DB476343-88B0-4A18-A955-A53E1BA97A49}">
      <dgm:prSet/>
      <dgm:spPr/>
      <dgm:t>
        <a:bodyPr/>
        <a:lstStyle/>
        <a:p>
          <a:endParaRPr lang="en-US"/>
        </a:p>
      </dgm:t>
    </dgm:pt>
    <dgm:pt modelId="{5E22A090-0004-4024-9435-D2A7EB4759C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Mock exams occur 3 times during the year.</a:t>
          </a:r>
        </a:p>
      </dgm:t>
    </dgm:pt>
    <dgm:pt modelId="{41C0781C-7F8F-4CFB-94CF-4325E3968617}" type="parTrans" cxnId="{2AB97BCF-087A-42FB-8744-CD376C764328}">
      <dgm:prSet/>
      <dgm:spPr/>
      <dgm:t>
        <a:bodyPr/>
        <a:lstStyle/>
        <a:p>
          <a:endParaRPr lang="en-US"/>
        </a:p>
      </dgm:t>
    </dgm:pt>
    <dgm:pt modelId="{3AC9C73C-E269-473D-BC02-1BDA9C6670AD}" type="sibTrans" cxnId="{2AB97BCF-087A-42FB-8744-CD376C764328}">
      <dgm:prSet/>
      <dgm:spPr/>
      <dgm:t>
        <a:bodyPr/>
        <a:lstStyle/>
        <a:p>
          <a:endParaRPr lang="en-US"/>
        </a:p>
      </dgm:t>
    </dgm:pt>
    <dgm:pt modelId="{35D71596-8D57-4F48-8AF4-E0E4EDB23D08}" type="pres">
      <dgm:prSet presAssocID="{45D9A499-BF77-4E02-9CB4-A81416527422}" presName="root" presStyleCnt="0">
        <dgm:presLayoutVars>
          <dgm:dir/>
          <dgm:resizeHandles val="exact"/>
        </dgm:presLayoutVars>
      </dgm:prSet>
      <dgm:spPr/>
    </dgm:pt>
    <dgm:pt modelId="{81299D23-85C2-475F-AAEB-0BC971E82401}" type="pres">
      <dgm:prSet presAssocID="{CDAA3D8C-4AD3-49FC-9A9A-97414A23AE63}" presName="compNode" presStyleCnt="0"/>
      <dgm:spPr/>
    </dgm:pt>
    <dgm:pt modelId="{DF686147-66B8-4B6E-A097-D3D4AB65F5E7}" type="pres">
      <dgm:prSet presAssocID="{CDAA3D8C-4AD3-49FC-9A9A-97414A23AE63}" presName="bgRect" presStyleLbl="bgShp" presStyleIdx="0" presStyleCnt="2"/>
      <dgm:spPr/>
    </dgm:pt>
    <dgm:pt modelId="{70FE69B0-56BA-4018-B261-EE8656791BF2}" type="pres">
      <dgm:prSet presAssocID="{CDAA3D8C-4AD3-49FC-9A9A-97414A23AE6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AAEDF142-93F8-4184-B4BF-5D59C78C7310}" type="pres">
      <dgm:prSet presAssocID="{CDAA3D8C-4AD3-49FC-9A9A-97414A23AE63}" presName="spaceRect" presStyleCnt="0"/>
      <dgm:spPr/>
    </dgm:pt>
    <dgm:pt modelId="{7D9D8994-17FE-4B46-B96C-132B10F08247}" type="pres">
      <dgm:prSet presAssocID="{CDAA3D8C-4AD3-49FC-9A9A-97414A23AE63}" presName="parTx" presStyleLbl="revTx" presStyleIdx="0" presStyleCnt="2">
        <dgm:presLayoutVars>
          <dgm:chMax val="0"/>
          <dgm:chPref val="0"/>
        </dgm:presLayoutVars>
      </dgm:prSet>
      <dgm:spPr/>
    </dgm:pt>
    <dgm:pt modelId="{918BF855-8405-4797-82EC-19DECF92E6AD}" type="pres">
      <dgm:prSet presAssocID="{6A6C70BC-0C8F-484D-B970-124739DBF631}" presName="sibTrans" presStyleCnt="0"/>
      <dgm:spPr/>
    </dgm:pt>
    <dgm:pt modelId="{D652ACAA-0248-4033-8EEE-2B647F315F4C}" type="pres">
      <dgm:prSet presAssocID="{5E22A090-0004-4024-9435-D2A7EB4759C8}" presName="compNode" presStyleCnt="0"/>
      <dgm:spPr/>
    </dgm:pt>
    <dgm:pt modelId="{C0C91C54-43D8-4DDE-A186-0921F68A8CCD}" type="pres">
      <dgm:prSet presAssocID="{5E22A090-0004-4024-9435-D2A7EB4759C8}" presName="bgRect" presStyleLbl="bgShp" presStyleIdx="1" presStyleCnt="2"/>
      <dgm:spPr/>
    </dgm:pt>
    <dgm:pt modelId="{74ABDC81-A51C-486E-86DA-2D582039B8CC}" type="pres">
      <dgm:prSet presAssocID="{5E22A090-0004-4024-9435-D2A7EB4759C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021CF472-EE37-42C1-A4F8-CCE815731DEB}" type="pres">
      <dgm:prSet presAssocID="{5E22A090-0004-4024-9435-D2A7EB4759C8}" presName="spaceRect" presStyleCnt="0"/>
      <dgm:spPr/>
    </dgm:pt>
    <dgm:pt modelId="{7B838A5D-A2B9-4478-A170-0D0A436BC0A1}" type="pres">
      <dgm:prSet presAssocID="{5E22A090-0004-4024-9435-D2A7EB4759C8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B476343-88B0-4A18-A955-A53E1BA97A49}" srcId="{45D9A499-BF77-4E02-9CB4-A81416527422}" destId="{CDAA3D8C-4AD3-49FC-9A9A-97414A23AE63}" srcOrd="0" destOrd="0" parTransId="{6906C9A8-95EB-4CD6-B16A-7A5B2C37D840}" sibTransId="{6A6C70BC-0C8F-484D-B970-124739DBF631}"/>
    <dgm:cxn modelId="{3D1DBB5D-7547-174A-9FE3-A1AFC1A219D3}" type="presOf" srcId="{CDAA3D8C-4AD3-49FC-9A9A-97414A23AE63}" destId="{7D9D8994-17FE-4B46-B96C-132B10F08247}" srcOrd="0" destOrd="0" presId="urn:microsoft.com/office/officeart/2018/2/layout/IconVerticalSolidList"/>
    <dgm:cxn modelId="{DA167CB5-82BD-C24A-854D-E4E50BADB341}" type="presOf" srcId="{5E22A090-0004-4024-9435-D2A7EB4759C8}" destId="{7B838A5D-A2B9-4478-A170-0D0A436BC0A1}" srcOrd="0" destOrd="0" presId="urn:microsoft.com/office/officeart/2018/2/layout/IconVerticalSolidList"/>
    <dgm:cxn modelId="{2AB97BCF-087A-42FB-8744-CD376C764328}" srcId="{45D9A499-BF77-4E02-9CB4-A81416527422}" destId="{5E22A090-0004-4024-9435-D2A7EB4759C8}" srcOrd="1" destOrd="0" parTransId="{41C0781C-7F8F-4CFB-94CF-4325E3968617}" sibTransId="{3AC9C73C-E269-473D-BC02-1BDA9C6670AD}"/>
    <dgm:cxn modelId="{B01D1AD1-76EC-704C-AD21-5128B603F311}" type="presOf" srcId="{45D9A499-BF77-4E02-9CB4-A81416527422}" destId="{35D71596-8D57-4F48-8AF4-E0E4EDB23D08}" srcOrd="0" destOrd="0" presId="urn:microsoft.com/office/officeart/2018/2/layout/IconVerticalSolidList"/>
    <dgm:cxn modelId="{422759EF-B9AB-BB4F-B03D-52100CD56133}" type="presParOf" srcId="{35D71596-8D57-4F48-8AF4-E0E4EDB23D08}" destId="{81299D23-85C2-475F-AAEB-0BC971E82401}" srcOrd="0" destOrd="0" presId="urn:microsoft.com/office/officeart/2018/2/layout/IconVerticalSolidList"/>
    <dgm:cxn modelId="{379D3D25-872C-E843-8516-90E41C55AED6}" type="presParOf" srcId="{81299D23-85C2-475F-AAEB-0BC971E82401}" destId="{DF686147-66B8-4B6E-A097-D3D4AB65F5E7}" srcOrd="0" destOrd="0" presId="urn:microsoft.com/office/officeart/2018/2/layout/IconVerticalSolidList"/>
    <dgm:cxn modelId="{DB2DECAB-2B07-3F45-BAAA-4D024D49FE82}" type="presParOf" srcId="{81299D23-85C2-475F-AAEB-0BC971E82401}" destId="{70FE69B0-56BA-4018-B261-EE8656791BF2}" srcOrd="1" destOrd="0" presId="urn:microsoft.com/office/officeart/2018/2/layout/IconVerticalSolidList"/>
    <dgm:cxn modelId="{22521334-9272-DD48-9FE6-2A968ECFD346}" type="presParOf" srcId="{81299D23-85C2-475F-AAEB-0BC971E82401}" destId="{AAEDF142-93F8-4184-B4BF-5D59C78C7310}" srcOrd="2" destOrd="0" presId="urn:microsoft.com/office/officeart/2018/2/layout/IconVerticalSolidList"/>
    <dgm:cxn modelId="{15C5D14C-9D6E-614B-98D3-2FCBF06E4355}" type="presParOf" srcId="{81299D23-85C2-475F-AAEB-0BC971E82401}" destId="{7D9D8994-17FE-4B46-B96C-132B10F08247}" srcOrd="3" destOrd="0" presId="urn:microsoft.com/office/officeart/2018/2/layout/IconVerticalSolidList"/>
    <dgm:cxn modelId="{08098283-A202-ED40-BCCF-3469FEFC7CE3}" type="presParOf" srcId="{35D71596-8D57-4F48-8AF4-E0E4EDB23D08}" destId="{918BF855-8405-4797-82EC-19DECF92E6AD}" srcOrd="1" destOrd="0" presId="urn:microsoft.com/office/officeart/2018/2/layout/IconVerticalSolidList"/>
    <dgm:cxn modelId="{7198850C-E496-444D-B781-47B8260A4B63}" type="presParOf" srcId="{35D71596-8D57-4F48-8AF4-E0E4EDB23D08}" destId="{D652ACAA-0248-4033-8EEE-2B647F315F4C}" srcOrd="2" destOrd="0" presId="urn:microsoft.com/office/officeart/2018/2/layout/IconVerticalSolidList"/>
    <dgm:cxn modelId="{7DE3AC77-A881-0742-946C-854404F7583D}" type="presParOf" srcId="{D652ACAA-0248-4033-8EEE-2B647F315F4C}" destId="{C0C91C54-43D8-4DDE-A186-0921F68A8CCD}" srcOrd="0" destOrd="0" presId="urn:microsoft.com/office/officeart/2018/2/layout/IconVerticalSolidList"/>
    <dgm:cxn modelId="{16D41E86-343C-7440-BB8D-E84FE846051C}" type="presParOf" srcId="{D652ACAA-0248-4033-8EEE-2B647F315F4C}" destId="{74ABDC81-A51C-486E-86DA-2D582039B8CC}" srcOrd="1" destOrd="0" presId="urn:microsoft.com/office/officeart/2018/2/layout/IconVerticalSolidList"/>
    <dgm:cxn modelId="{5732262C-F742-F647-A39A-E57F2F57EAEE}" type="presParOf" srcId="{D652ACAA-0248-4033-8EEE-2B647F315F4C}" destId="{021CF472-EE37-42C1-A4F8-CCE815731DEB}" srcOrd="2" destOrd="0" presId="urn:microsoft.com/office/officeart/2018/2/layout/IconVerticalSolidList"/>
    <dgm:cxn modelId="{E97EA307-98F6-3140-AFFC-E152698DAFF2}" type="presParOf" srcId="{D652ACAA-0248-4033-8EEE-2B647F315F4C}" destId="{7B838A5D-A2B9-4478-A170-0D0A436BC0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690193-9D16-4CD8-AAE6-7BD3FAD49F4D}" type="doc">
      <dgm:prSet loTypeId="urn:microsoft.com/office/officeart/2008/layout/LinedList" loCatId="list" qsTypeId="urn:microsoft.com/office/officeart/2005/8/quickstyle/simple2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0A1D5BAA-275A-4101-BF73-F55F727B76EB}">
      <dgm:prSet custT="1"/>
      <dgm:spPr/>
      <dgm:t>
        <a:bodyPr/>
        <a:lstStyle/>
        <a:p>
          <a:r>
            <a:rPr lang="en-US" sz="2000"/>
            <a:t>• Sparx Maths is our online homework and revision platform.</a:t>
          </a:r>
          <a:endParaRPr lang="en-US" sz="2000" dirty="0"/>
        </a:p>
      </dgm:t>
    </dgm:pt>
    <dgm:pt modelId="{9D554EF7-54D1-4596-8D53-FB8F009B6D21}" type="parTrans" cxnId="{B3CBBB78-24AD-475F-B10C-92D299379874}">
      <dgm:prSet/>
      <dgm:spPr/>
      <dgm:t>
        <a:bodyPr/>
        <a:lstStyle/>
        <a:p>
          <a:endParaRPr lang="en-US" sz="2400"/>
        </a:p>
      </dgm:t>
    </dgm:pt>
    <dgm:pt modelId="{65E6977A-46CA-42C8-AE7C-93D67E4A6812}" type="sibTrans" cxnId="{B3CBBB78-24AD-475F-B10C-92D299379874}">
      <dgm:prSet/>
      <dgm:spPr/>
      <dgm:t>
        <a:bodyPr/>
        <a:lstStyle/>
        <a:p>
          <a:endParaRPr lang="en-US" sz="2400"/>
        </a:p>
      </dgm:t>
    </dgm:pt>
    <dgm:pt modelId="{236A720E-21E2-47A0-8D35-D6A5F65EB5EB}">
      <dgm:prSet custT="1"/>
      <dgm:spPr/>
      <dgm:t>
        <a:bodyPr/>
        <a:lstStyle/>
        <a:p>
          <a:r>
            <a:rPr lang="en-US" sz="2000"/>
            <a:t>• Homework is tailored to each student's ability.</a:t>
          </a:r>
        </a:p>
      </dgm:t>
    </dgm:pt>
    <dgm:pt modelId="{684540DA-0319-4507-8488-4306278941DA}" type="parTrans" cxnId="{C1F9FC7E-8895-435D-80FE-4B96F532C908}">
      <dgm:prSet/>
      <dgm:spPr/>
      <dgm:t>
        <a:bodyPr/>
        <a:lstStyle/>
        <a:p>
          <a:endParaRPr lang="en-US" sz="2400"/>
        </a:p>
      </dgm:t>
    </dgm:pt>
    <dgm:pt modelId="{280F6453-A1A7-4F32-A738-00DBE2A4712F}" type="sibTrans" cxnId="{C1F9FC7E-8895-435D-80FE-4B96F532C908}">
      <dgm:prSet/>
      <dgm:spPr/>
      <dgm:t>
        <a:bodyPr/>
        <a:lstStyle/>
        <a:p>
          <a:endParaRPr lang="en-US" sz="2400"/>
        </a:p>
      </dgm:t>
    </dgm:pt>
    <dgm:pt modelId="{893E51CC-3D98-407C-AD2C-2F271F664542}">
      <dgm:prSet custT="1"/>
      <dgm:spPr/>
      <dgm:t>
        <a:bodyPr/>
        <a:lstStyle/>
        <a:p>
          <a:r>
            <a:rPr lang="en-US" sz="2000"/>
            <a:t>• Parents can support by:</a:t>
          </a:r>
        </a:p>
      </dgm:t>
    </dgm:pt>
    <dgm:pt modelId="{A947CC57-F7B6-4618-8C6C-5B548F27FED7}" type="parTrans" cxnId="{04B4FD41-2823-470B-B73F-6E05A0A71513}">
      <dgm:prSet/>
      <dgm:spPr/>
      <dgm:t>
        <a:bodyPr/>
        <a:lstStyle/>
        <a:p>
          <a:endParaRPr lang="en-US" sz="2400"/>
        </a:p>
      </dgm:t>
    </dgm:pt>
    <dgm:pt modelId="{0D2287D8-090E-4B2D-B321-3B7743C52A42}" type="sibTrans" cxnId="{04B4FD41-2823-470B-B73F-6E05A0A71513}">
      <dgm:prSet/>
      <dgm:spPr/>
      <dgm:t>
        <a:bodyPr/>
        <a:lstStyle/>
        <a:p>
          <a:endParaRPr lang="en-US" sz="2400"/>
        </a:p>
      </dgm:t>
    </dgm:pt>
    <dgm:pt modelId="{8D1CBBF3-84CE-4683-BC90-3AFDE9F7FCBD}">
      <dgm:prSet custT="1"/>
      <dgm:spPr/>
      <dgm:t>
        <a:bodyPr/>
        <a:lstStyle/>
        <a:p>
          <a:r>
            <a:rPr lang="en-US" sz="2000" dirty="0"/>
            <a:t>- Ensuring students complete their </a:t>
          </a:r>
          <a:r>
            <a:rPr lang="en-US" sz="2000" dirty="0" err="1"/>
            <a:t>Sparx</a:t>
          </a:r>
          <a:r>
            <a:rPr lang="en-US" sz="2000" dirty="0"/>
            <a:t> homework weekly.</a:t>
          </a:r>
        </a:p>
      </dgm:t>
    </dgm:pt>
    <dgm:pt modelId="{203F1792-A47B-44E5-98DC-5CBFC98CF0C3}" type="parTrans" cxnId="{BB870401-B0A1-4A97-8CF0-1BC39263A5D1}">
      <dgm:prSet/>
      <dgm:spPr/>
      <dgm:t>
        <a:bodyPr/>
        <a:lstStyle/>
        <a:p>
          <a:endParaRPr lang="en-US" sz="2400"/>
        </a:p>
      </dgm:t>
    </dgm:pt>
    <dgm:pt modelId="{3A557A02-C34B-495A-B13A-DDABF4D850C1}" type="sibTrans" cxnId="{BB870401-B0A1-4A97-8CF0-1BC39263A5D1}">
      <dgm:prSet/>
      <dgm:spPr/>
      <dgm:t>
        <a:bodyPr/>
        <a:lstStyle/>
        <a:p>
          <a:endParaRPr lang="en-US" sz="2400"/>
        </a:p>
      </dgm:t>
    </dgm:pt>
    <dgm:pt modelId="{BF858DED-E7D5-4E26-AF8B-A3DBD33BC393}">
      <dgm:prSet custT="1"/>
      <dgm:spPr/>
      <dgm:t>
        <a:bodyPr/>
        <a:lstStyle/>
        <a:p>
          <a:r>
            <a:rPr lang="en-US" sz="2000"/>
            <a:t>- Checking the parent email summary for progress.</a:t>
          </a:r>
        </a:p>
      </dgm:t>
    </dgm:pt>
    <dgm:pt modelId="{50066C71-6109-446A-815F-6DADAD776D05}" type="parTrans" cxnId="{EA207D03-F945-45F8-84C3-1F4CE552473B}">
      <dgm:prSet/>
      <dgm:spPr/>
      <dgm:t>
        <a:bodyPr/>
        <a:lstStyle/>
        <a:p>
          <a:endParaRPr lang="en-US" sz="2400"/>
        </a:p>
      </dgm:t>
    </dgm:pt>
    <dgm:pt modelId="{FBB63EC0-2E8A-48CE-BD2D-6FABE4CDC767}" type="sibTrans" cxnId="{EA207D03-F945-45F8-84C3-1F4CE552473B}">
      <dgm:prSet/>
      <dgm:spPr/>
      <dgm:t>
        <a:bodyPr/>
        <a:lstStyle/>
        <a:p>
          <a:endParaRPr lang="en-US" sz="2400"/>
        </a:p>
      </dgm:t>
    </dgm:pt>
    <dgm:pt modelId="{7F02560D-3CE1-4E07-8F78-DC02B2A0CC84}">
      <dgm:prSet custT="1"/>
      <dgm:spPr/>
      <dgm:t>
        <a:bodyPr/>
        <a:lstStyle/>
        <a:p>
          <a:r>
            <a:rPr lang="en-US" sz="2000"/>
            <a:t>- Encouraging good study habits and routine.</a:t>
          </a:r>
          <a:endParaRPr lang="en-US" sz="2000" dirty="0"/>
        </a:p>
      </dgm:t>
    </dgm:pt>
    <dgm:pt modelId="{C58984E2-1BB3-4AB0-BA7E-2F08D0C2A7D7}" type="parTrans" cxnId="{922E1960-1F73-44B4-95A6-20DD898143D6}">
      <dgm:prSet/>
      <dgm:spPr/>
      <dgm:t>
        <a:bodyPr/>
        <a:lstStyle/>
        <a:p>
          <a:endParaRPr lang="en-US" sz="2400"/>
        </a:p>
      </dgm:t>
    </dgm:pt>
    <dgm:pt modelId="{FF6BB40B-D08C-497A-A368-3ADF3BA61A1A}" type="sibTrans" cxnId="{922E1960-1F73-44B4-95A6-20DD898143D6}">
      <dgm:prSet/>
      <dgm:spPr/>
      <dgm:t>
        <a:bodyPr/>
        <a:lstStyle/>
        <a:p>
          <a:endParaRPr lang="en-US" sz="2400"/>
        </a:p>
      </dgm:t>
    </dgm:pt>
    <dgm:pt modelId="{EF9A7026-7036-436F-A49A-5CC6375AD421}">
      <dgm:prSet custT="1"/>
      <dgm:spPr/>
      <dgm:t>
        <a:bodyPr/>
        <a:lstStyle/>
        <a:p>
          <a:r>
            <a:rPr lang="en-US" sz="2000"/>
            <a:t>• Website: www.sparxmaths.uk</a:t>
          </a:r>
        </a:p>
      </dgm:t>
    </dgm:pt>
    <dgm:pt modelId="{5979C3F2-8B78-42CD-9A5D-81102ED6E93B}" type="parTrans" cxnId="{1F07F9BC-5CCC-4ED7-8A60-882298B09719}">
      <dgm:prSet/>
      <dgm:spPr/>
      <dgm:t>
        <a:bodyPr/>
        <a:lstStyle/>
        <a:p>
          <a:endParaRPr lang="en-US" sz="2400"/>
        </a:p>
      </dgm:t>
    </dgm:pt>
    <dgm:pt modelId="{06FB470C-374D-45A1-92EC-347377602C30}" type="sibTrans" cxnId="{1F07F9BC-5CCC-4ED7-8A60-882298B09719}">
      <dgm:prSet/>
      <dgm:spPr/>
      <dgm:t>
        <a:bodyPr/>
        <a:lstStyle/>
        <a:p>
          <a:endParaRPr lang="en-US" sz="2400"/>
        </a:p>
      </dgm:t>
    </dgm:pt>
    <dgm:pt modelId="{E4FFA653-E32A-40DF-85F8-0514F9EBC166}" type="pres">
      <dgm:prSet presAssocID="{A3690193-9D16-4CD8-AAE6-7BD3FAD49F4D}" presName="vert0" presStyleCnt="0">
        <dgm:presLayoutVars>
          <dgm:dir/>
          <dgm:animOne val="branch"/>
          <dgm:animLvl val="lvl"/>
        </dgm:presLayoutVars>
      </dgm:prSet>
      <dgm:spPr/>
    </dgm:pt>
    <dgm:pt modelId="{640C6DFB-FBFC-40D7-AAAA-0A14CC29ECA6}" type="pres">
      <dgm:prSet presAssocID="{0A1D5BAA-275A-4101-BF73-F55F727B76EB}" presName="thickLine" presStyleLbl="alignNode1" presStyleIdx="0" presStyleCnt="7"/>
      <dgm:spPr/>
    </dgm:pt>
    <dgm:pt modelId="{CE7A2043-48DF-4B71-9016-B2DA91042E76}" type="pres">
      <dgm:prSet presAssocID="{0A1D5BAA-275A-4101-BF73-F55F727B76EB}" presName="horz1" presStyleCnt="0"/>
      <dgm:spPr/>
    </dgm:pt>
    <dgm:pt modelId="{667E687F-C409-465B-96A8-F4121EA63404}" type="pres">
      <dgm:prSet presAssocID="{0A1D5BAA-275A-4101-BF73-F55F727B76EB}" presName="tx1" presStyleLbl="revTx" presStyleIdx="0" presStyleCnt="7"/>
      <dgm:spPr/>
    </dgm:pt>
    <dgm:pt modelId="{F37D27B8-0835-452E-9890-E96A788B1767}" type="pres">
      <dgm:prSet presAssocID="{0A1D5BAA-275A-4101-BF73-F55F727B76EB}" presName="vert1" presStyleCnt="0"/>
      <dgm:spPr/>
    </dgm:pt>
    <dgm:pt modelId="{3B3811D3-10EC-4473-8319-CC3013159161}" type="pres">
      <dgm:prSet presAssocID="{236A720E-21E2-47A0-8D35-D6A5F65EB5EB}" presName="thickLine" presStyleLbl="alignNode1" presStyleIdx="1" presStyleCnt="7"/>
      <dgm:spPr/>
    </dgm:pt>
    <dgm:pt modelId="{C907A72A-6E9D-4179-B0C2-5622AB0CC8C4}" type="pres">
      <dgm:prSet presAssocID="{236A720E-21E2-47A0-8D35-D6A5F65EB5EB}" presName="horz1" presStyleCnt="0"/>
      <dgm:spPr/>
    </dgm:pt>
    <dgm:pt modelId="{B5913B36-7D82-4A59-97A7-BBF06D6D41CF}" type="pres">
      <dgm:prSet presAssocID="{236A720E-21E2-47A0-8D35-D6A5F65EB5EB}" presName="tx1" presStyleLbl="revTx" presStyleIdx="1" presStyleCnt="7"/>
      <dgm:spPr/>
    </dgm:pt>
    <dgm:pt modelId="{D20678F4-3E1A-4593-B7B0-50B525C9E2D2}" type="pres">
      <dgm:prSet presAssocID="{236A720E-21E2-47A0-8D35-D6A5F65EB5EB}" presName="vert1" presStyleCnt="0"/>
      <dgm:spPr/>
    </dgm:pt>
    <dgm:pt modelId="{A8D67CCB-B7C9-48B0-92DA-E61C6C340BAB}" type="pres">
      <dgm:prSet presAssocID="{893E51CC-3D98-407C-AD2C-2F271F664542}" presName="thickLine" presStyleLbl="alignNode1" presStyleIdx="2" presStyleCnt="7"/>
      <dgm:spPr/>
    </dgm:pt>
    <dgm:pt modelId="{50C6D64A-3FA0-4E6C-8CB5-C9CEE23E4A83}" type="pres">
      <dgm:prSet presAssocID="{893E51CC-3D98-407C-AD2C-2F271F664542}" presName="horz1" presStyleCnt="0"/>
      <dgm:spPr/>
    </dgm:pt>
    <dgm:pt modelId="{FB004367-1625-41DB-B1AE-1DAC2B267D20}" type="pres">
      <dgm:prSet presAssocID="{893E51CC-3D98-407C-AD2C-2F271F664542}" presName="tx1" presStyleLbl="revTx" presStyleIdx="2" presStyleCnt="7"/>
      <dgm:spPr/>
    </dgm:pt>
    <dgm:pt modelId="{FA38A9F4-DD1F-4927-9FED-18BF1F6590DB}" type="pres">
      <dgm:prSet presAssocID="{893E51CC-3D98-407C-AD2C-2F271F664542}" presName="vert1" presStyleCnt="0"/>
      <dgm:spPr/>
    </dgm:pt>
    <dgm:pt modelId="{ABDB4D83-2CFC-4492-ABC8-766B2D4496FD}" type="pres">
      <dgm:prSet presAssocID="{8D1CBBF3-84CE-4683-BC90-3AFDE9F7FCBD}" presName="thickLine" presStyleLbl="alignNode1" presStyleIdx="3" presStyleCnt="7"/>
      <dgm:spPr/>
    </dgm:pt>
    <dgm:pt modelId="{A105026E-CF0F-4F08-AC71-48F07C375B98}" type="pres">
      <dgm:prSet presAssocID="{8D1CBBF3-84CE-4683-BC90-3AFDE9F7FCBD}" presName="horz1" presStyleCnt="0"/>
      <dgm:spPr/>
    </dgm:pt>
    <dgm:pt modelId="{DE254B8B-A203-47CE-B006-F6F7D3F7A09E}" type="pres">
      <dgm:prSet presAssocID="{8D1CBBF3-84CE-4683-BC90-3AFDE9F7FCBD}" presName="tx1" presStyleLbl="revTx" presStyleIdx="3" presStyleCnt="7"/>
      <dgm:spPr/>
    </dgm:pt>
    <dgm:pt modelId="{AD901399-552F-417A-B0A2-A0C3BC9084D1}" type="pres">
      <dgm:prSet presAssocID="{8D1CBBF3-84CE-4683-BC90-3AFDE9F7FCBD}" presName="vert1" presStyleCnt="0"/>
      <dgm:spPr/>
    </dgm:pt>
    <dgm:pt modelId="{7A6B5E03-0B55-4C77-9171-3F78B7C63F7B}" type="pres">
      <dgm:prSet presAssocID="{BF858DED-E7D5-4E26-AF8B-A3DBD33BC393}" presName="thickLine" presStyleLbl="alignNode1" presStyleIdx="4" presStyleCnt="7"/>
      <dgm:spPr/>
    </dgm:pt>
    <dgm:pt modelId="{7A0E4B57-3F55-4AA3-8A7D-1911DFD2075B}" type="pres">
      <dgm:prSet presAssocID="{BF858DED-E7D5-4E26-AF8B-A3DBD33BC393}" presName="horz1" presStyleCnt="0"/>
      <dgm:spPr/>
    </dgm:pt>
    <dgm:pt modelId="{1DA3280B-55EA-48A1-9B4A-DA9D8A0EC952}" type="pres">
      <dgm:prSet presAssocID="{BF858DED-E7D5-4E26-AF8B-A3DBD33BC393}" presName="tx1" presStyleLbl="revTx" presStyleIdx="4" presStyleCnt="7"/>
      <dgm:spPr/>
    </dgm:pt>
    <dgm:pt modelId="{EBE42E56-90DC-43C2-948A-A820A9B356E2}" type="pres">
      <dgm:prSet presAssocID="{BF858DED-E7D5-4E26-AF8B-A3DBD33BC393}" presName="vert1" presStyleCnt="0"/>
      <dgm:spPr/>
    </dgm:pt>
    <dgm:pt modelId="{A79E2AA0-64F1-492A-B459-844AFB76AC3C}" type="pres">
      <dgm:prSet presAssocID="{7F02560D-3CE1-4E07-8F78-DC02B2A0CC84}" presName="thickLine" presStyleLbl="alignNode1" presStyleIdx="5" presStyleCnt="7"/>
      <dgm:spPr/>
    </dgm:pt>
    <dgm:pt modelId="{C3103EDC-4152-468E-824D-958665F80CE8}" type="pres">
      <dgm:prSet presAssocID="{7F02560D-3CE1-4E07-8F78-DC02B2A0CC84}" presName="horz1" presStyleCnt="0"/>
      <dgm:spPr/>
    </dgm:pt>
    <dgm:pt modelId="{6E6129E8-7A61-46A2-81B3-087545498D17}" type="pres">
      <dgm:prSet presAssocID="{7F02560D-3CE1-4E07-8F78-DC02B2A0CC84}" presName="tx1" presStyleLbl="revTx" presStyleIdx="5" presStyleCnt="7" custLinFactNeighborX="6961" custLinFactNeighborY="-5478"/>
      <dgm:spPr/>
    </dgm:pt>
    <dgm:pt modelId="{0E56FB5D-3A11-4F75-8C03-6A6716710FB8}" type="pres">
      <dgm:prSet presAssocID="{7F02560D-3CE1-4E07-8F78-DC02B2A0CC84}" presName="vert1" presStyleCnt="0"/>
      <dgm:spPr/>
    </dgm:pt>
    <dgm:pt modelId="{0A0283B6-6F12-4868-8804-328E38CF0DB5}" type="pres">
      <dgm:prSet presAssocID="{EF9A7026-7036-436F-A49A-5CC6375AD421}" presName="thickLine" presStyleLbl="alignNode1" presStyleIdx="6" presStyleCnt="7"/>
      <dgm:spPr/>
    </dgm:pt>
    <dgm:pt modelId="{726668E8-A970-49A4-86CB-614BCCDCFE8E}" type="pres">
      <dgm:prSet presAssocID="{EF9A7026-7036-436F-A49A-5CC6375AD421}" presName="horz1" presStyleCnt="0"/>
      <dgm:spPr/>
    </dgm:pt>
    <dgm:pt modelId="{DEB348B2-34F3-4CB3-864C-75E42885D89A}" type="pres">
      <dgm:prSet presAssocID="{EF9A7026-7036-436F-A49A-5CC6375AD421}" presName="tx1" presStyleLbl="revTx" presStyleIdx="6" presStyleCnt="7"/>
      <dgm:spPr/>
    </dgm:pt>
    <dgm:pt modelId="{5DC3D76A-1F6C-43F3-B2BA-1B19B7915001}" type="pres">
      <dgm:prSet presAssocID="{EF9A7026-7036-436F-A49A-5CC6375AD421}" presName="vert1" presStyleCnt="0"/>
      <dgm:spPr/>
    </dgm:pt>
  </dgm:ptLst>
  <dgm:cxnLst>
    <dgm:cxn modelId="{BB870401-B0A1-4A97-8CF0-1BC39263A5D1}" srcId="{A3690193-9D16-4CD8-AAE6-7BD3FAD49F4D}" destId="{8D1CBBF3-84CE-4683-BC90-3AFDE9F7FCBD}" srcOrd="3" destOrd="0" parTransId="{203F1792-A47B-44E5-98DC-5CBFC98CF0C3}" sibTransId="{3A557A02-C34B-495A-B13A-DDABF4D850C1}"/>
    <dgm:cxn modelId="{EA207D03-F945-45F8-84C3-1F4CE552473B}" srcId="{A3690193-9D16-4CD8-AAE6-7BD3FAD49F4D}" destId="{BF858DED-E7D5-4E26-AF8B-A3DBD33BC393}" srcOrd="4" destOrd="0" parTransId="{50066C71-6109-446A-815F-6DADAD776D05}" sibTransId="{FBB63EC0-2E8A-48CE-BD2D-6FABE4CDC767}"/>
    <dgm:cxn modelId="{92209E13-275D-D44B-BE84-D9626D0B13AC}" type="presOf" srcId="{BF858DED-E7D5-4E26-AF8B-A3DBD33BC393}" destId="{1DA3280B-55EA-48A1-9B4A-DA9D8A0EC952}" srcOrd="0" destOrd="0" presId="urn:microsoft.com/office/officeart/2008/layout/LinedList"/>
    <dgm:cxn modelId="{8767B41C-FD91-E847-9EEE-8107CFC46B7E}" type="presOf" srcId="{0A1D5BAA-275A-4101-BF73-F55F727B76EB}" destId="{667E687F-C409-465B-96A8-F4121EA63404}" srcOrd="0" destOrd="0" presId="urn:microsoft.com/office/officeart/2008/layout/LinedList"/>
    <dgm:cxn modelId="{04B4FD41-2823-470B-B73F-6E05A0A71513}" srcId="{A3690193-9D16-4CD8-AAE6-7BD3FAD49F4D}" destId="{893E51CC-3D98-407C-AD2C-2F271F664542}" srcOrd="2" destOrd="0" parTransId="{A947CC57-F7B6-4618-8C6C-5B548F27FED7}" sibTransId="{0D2287D8-090E-4B2D-B321-3B7743C52A42}"/>
    <dgm:cxn modelId="{D8570C48-CB12-9D4E-8FB9-624211927FA1}" type="presOf" srcId="{236A720E-21E2-47A0-8D35-D6A5F65EB5EB}" destId="{B5913B36-7D82-4A59-97A7-BBF06D6D41CF}" srcOrd="0" destOrd="0" presId="urn:microsoft.com/office/officeart/2008/layout/LinedList"/>
    <dgm:cxn modelId="{274A504B-A3A7-CB49-8526-A826BDE4A7A9}" type="presOf" srcId="{EF9A7026-7036-436F-A49A-5CC6375AD421}" destId="{DEB348B2-34F3-4CB3-864C-75E42885D89A}" srcOrd="0" destOrd="0" presId="urn:microsoft.com/office/officeart/2008/layout/LinedList"/>
    <dgm:cxn modelId="{922E1960-1F73-44B4-95A6-20DD898143D6}" srcId="{A3690193-9D16-4CD8-AAE6-7BD3FAD49F4D}" destId="{7F02560D-3CE1-4E07-8F78-DC02B2A0CC84}" srcOrd="5" destOrd="0" parTransId="{C58984E2-1BB3-4AB0-BA7E-2F08D0C2A7D7}" sibTransId="{FF6BB40B-D08C-497A-A368-3ADF3BA61A1A}"/>
    <dgm:cxn modelId="{7F748577-5DF7-3944-BCC2-DBABC6EDDB13}" type="presOf" srcId="{8D1CBBF3-84CE-4683-BC90-3AFDE9F7FCBD}" destId="{DE254B8B-A203-47CE-B006-F6F7D3F7A09E}" srcOrd="0" destOrd="0" presId="urn:microsoft.com/office/officeart/2008/layout/LinedList"/>
    <dgm:cxn modelId="{B3CBBB78-24AD-475F-B10C-92D299379874}" srcId="{A3690193-9D16-4CD8-AAE6-7BD3FAD49F4D}" destId="{0A1D5BAA-275A-4101-BF73-F55F727B76EB}" srcOrd="0" destOrd="0" parTransId="{9D554EF7-54D1-4596-8D53-FB8F009B6D21}" sibTransId="{65E6977A-46CA-42C8-AE7C-93D67E4A6812}"/>
    <dgm:cxn modelId="{C1F9FC7E-8895-435D-80FE-4B96F532C908}" srcId="{A3690193-9D16-4CD8-AAE6-7BD3FAD49F4D}" destId="{236A720E-21E2-47A0-8D35-D6A5F65EB5EB}" srcOrd="1" destOrd="0" parTransId="{684540DA-0319-4507-8488-4306278941DA}" sibTransId="{280F6453-A1A7-4F32-A738-00DBE2A4712F}"/>
    <dgm:cxn modelId="{EFFCD898-6E93-824F-A9BA-8C19F751D500}" type="presOf" srcId="{A3690193-9D16-4CD8-AAE6-7BD3FAD49F4D}" destId="{E4FFA653-E32A-40DF-85F8-0514F9EBC166}" srcOrd="0" destOrd="0" presId="urn:microsoft.com/office/officeart/2008/layout/LinedList"/>
    <dgm:cxn modelId="{F0A0A7A7-37DC-E149-8DEE-33C71FEA24D0}" type="presOf" srcId="{893E51CC-3D98-407C-AD2C-2F271F664542}" destId="{FB004367-1625-41DB-B1AE-1DAC2B267D20}" srcOrd="0" destOrd="0" presId="urn:microsoft.com/office/officeart/2008/layout/LinedList"/>
    <dgm:cxn modelId="{CB0174B0-463C-CD42-B44D-13BCF8DBE35D}" type="presOf" srcId="{7F02560D-3CE1-4E07-8F78-DC02B2A0CC84}" destId="{6E6129E8-7A61-46A2-81B3-087545498D17}" srcOrd="0" destOrd="0" presId="urn:microsoft.com/office/officeart/2008/layout/LinedList"/>
    <dgm:cxn modelId="{1F07F9BC-5CCC-4ED7-8A60-882298B09719}" srcId="{A3690193-9D16-4CD8-AAE6-7BD3FAD49F4D}" destId="{EF9A7026-7036-436F-A49A-5CC6375AD421}" srcOrd="6" destOrd="0" parTransId="{5979C3F2-8B78-42CD-9A5D-81102ED6E93B}" sibTransId="{06FB470C-374D-45A1-92EC-347377602C30}"/>
    <dgm:cxn modelId="{C1221AEC-ED69-EE41-B00F-6232CCD353DE}" type="presParOf" srcId="{E4FFA653-E32A-40DF-85F8-0514F9EBC166}" destId="{640C6DFB-FBFC-40D7-AAAA-0A14CC29ECA6}" srcOrd="0" destOrd="0" presId="urn:microsoft.com/office/officeart/2008/layout/LinedList"/>
    <dgm:cxn modelId="{E6A4B2EF-0934-C849-B5F5-4F7E1FF2E9B2}" type="presParOf" srcId="{E4FFA653-E32A-40DF-85F8-0514F9EBC166}" destId="{CE7A2043-48DF-4B71-9016-B2DA91042E76}" srcOrd="1" destOrd="0" presId="urn:microsoft.com/office/officeart/2008/layout/LinedList"/>
    <dgm:cxn modelId="{A0B43CAA-BB9B-A149-ADCC-E183D56A8D9C}" type="presParOf" srcId="{CE7A2043-48DF-4B71-9016-B2DA91042E76}" destId="{667E687F-C409-465B-96A8-F4121EA63404}" srcOrd="0" destOrd="0" presId="urn:microsoft.com/office/officeart/2008/layout/LinedList"/>
    <dgm:cxn modelId="{86A4FBB5-1AA0-294C-973E-589BC4A3F0F2}" type="presParOf" srcId="{CE7A2043-48DF-4B71-9016-B2DA91042E76}" destId="{F37D27B8-0835-452E-9890-E96A788B1767}" srcOrd="1" destOrd="0" presId="urn:microsoft.com/office/officeart/2008/layout/LinedList"/>
    <dgm:cxn modelId="{3E06F245-38BF-EB48-97D5-B97B4C99E7AD}" type="presParOf" srcId="{E4FFA653-E32A-40DF-85F8-0514F9EBC166}" destId="{3B3811D3-10EC-4473-8319-CC3013159161}" srcOrd="2" destOrd="0" presId="urn:microsoft.com/office/officeart/2008/layout/LinedList"/>
    <dgm:cxn modelId="{CC2372B2-B451-3745-9E9C-81E5372D0F79}" type="presParOf" srcId="{E4FFA653-E32A-40DF-85F8-0514F9EBC166}" destId="{C907A72A-6E9D-4179-B0C2-5622AB0CC8C4}" srcOrd="3" destOrd="0" presId="urn:microsoft.com/office/officeart/2008/layout/LinedList"/>
    <dgm:cxn modelId="{6125B7D1-BCC4-6642-9C7D-A5B1CD6D1D1D}" type="presParOf" srcId="{C907A72A-6E9D-4179-B0C2-5622AB0CC8C4}" destId="{B5913B36-7D82-4A59-97A7-BBF06D6D41CF}" srcOrd="0" destOrd="0" presId="urn:microsoft.com/office/officeart/2008/layout/LinedList"/>
    <dgm:cxn modelId="{A9CF27D2-578B-994C-8655-DF738B31114A}" type="presParOf" srcId="{C907A72A-6E9D-4179-B0C2-5622AB0CC8C4}" destId="{D20678F4-3E1A-4593-B7B0-50B525C9E2D2}" srcOrd="1" destOrd="0" presId="urn:microsoft.com/office/officeart/2008/layout/LinedList"/>
    <dgm:cxn modelId="{FA6CC09A-A487-614D-AA2C-49062359EE0E}" type="presParOf" srcId="{E4FFA653-E32A-40DF-85F8-0514F9EBC166}" destId="{A8D67CCB-B7C9-48B0-92DA-E61C6C340BAB}" srcOrd="4" destOrd="0" presId="urn:microsoft.com/office/officeart/2008/layout/LinedList"/>
    <dgm:cxn modelId="{5411242B-E946-A841-88BA-9B9A7FEC52D8}" type="presParOf" srcId="{E4FFA653-E32A-40DF-85F8-0514F9EBC166}" destId="{50C6D64A-3FA0-4E6C-8CB5-C9CEE23E4A83}" srcOrd="5" destOrd="0" presId="urn:microsoft.com/office/officeart/2008/layout/LinedList"/>
    <dgm:cxn modelId="{1A4EE9A5-8FA1-6A40-BC07-032CAD1F53A1}" type="presParOf" srcId="{50C6D64A-3FA0-4E6C-8CB5-C9CEE23E4A83}" destId="{FB004367-1625-41DB-B1AE-1DAC2B267D20}" srcOrd="0" destOrd="0" presId="urn:microsoft.com/office/officeart/2008/layout/LinedList"/>
    <dgm:cxn modelId="{318E8BC6-F32D-7045-AE0B-9D6DD05A6FD0}" type="presParOf" srcId="{50C6D64A-3FA0-4E6C-8CB5-C9CEE23E4A83}" destId="{FA38A9F4-DD1F-4927-9FED-18BF1F6590DB}" srcOrd="1" destOrd="0" presId="urn:microsoft.com/office/officeart/2008/layout/LinedList"/>
    <dgm:cxn modelId="{D51CCB6A-C2FE-D047-98D6-C57F5A6EB899}" type="presParOf" srcId="{E4FFA653-E32A-40DF-85F8-0514F9EBC166}" destId="{ABDB4D83-2CFC-4492-ABC8-766B2D4496FD}" srcOrd="6" destOrd="0" presId="urn:microsoft.com/office/officeart/2008/layout/LinedList"/>
    <dgm:cxn modelId="{DDF416CD-14CC-1946-9801-88E5D5C0B5DE}" type="presParOf" srcId="{E4FFA653-E32A-40DF-85F8-0514F9EBC166}" destId="{A105026E-CF0F-4F08-AC71-48F07C375B98}" srcOrd="7" destOrd="0" presId="urn:microsoft.com/office/officeart/2008/layout/LinedList"/>
    <dgm:cxn modelId="{3A97CCB4-058E-B14F-B814-EF66A09C0287}" type="presParOf" srcId="{A105026E-CF0F-4F08-AC71-48F07C375B98}" destId="{DE254B8B-A203-47CE-B006-F6F7D3F7A09E}" srcOrd="0" destOrd="0" presId="urn:microsoft.com/office/officeart/2008/layout/LinedList"/>
    <dgm:cxn modelId="{55BEECCF-1595-D542-97CB-E2D07CCEFF35}" type="presParOf" srcId="{A105026E-CF0F-4F08-AC71-48F07C375B98}" destId="{AD901399-552F-417A-B0A2-A0C3BC9084D1}" srcOrd="1" destOrd="0" presId="urn:microsoft.com/office/officeart/2008/layout/LinedList"/>
    <dgm:cxn modelId="{DA1E73D0-098C-F545-8B61-7C4BF2182216}" type="presParOf" srcId="{E4FFA653-E32A-40DF-85F8-0514F9EBC166}" destId="{7A6B5E03-0B55-4C77-9171-3F78B7C63F7B}" srcOrd="8" destOrd="0" presId="urn:microsoft.com/office/officeart/2008/layout/LinedList"/>
    <dgm:cxn modelId="{1BA04900-3D13-B746-A958-CC91C6DF1B24}" type="presParOf" srcId="{E4FFA653-E32A-40DF-85F8-0514F9EBC166}" destId="{7A0E4B57-3F55-4AA3-8A7D-1911DFD2075B}" srcOrd="9" destOrd="0" presId="urn:microsoft.com/office/officeart/2008/layout/LinedList"/>
    <dgm:cxn modelId="{C874E428-4CA7-B34E-8E51-E0856401A00A}" type="presParOf" srcId="{7A0E4B57-3F55-4AA3-8A7D-1911DFD2075B}" destId="{1DA3280B-55EA-48A1-9B4A-DA9D8A0EC952}" srcOrd="0" destOrd="0" presId="urn:microsoft.com/office/officeart/2008/layout/LinedList"/>
    <dgm:cxn modelId="{176C2B18-1482-EE46-BBF3-3DF014A5D455}" type="presParOf" srcId="{7A0E4B57-3F55-4AA3-8A7D-1911DFD2075B}" destId="{EBE42E56-90DC-43C2-948A-A820A9B356E2}" srcOrd="1" destOrd="0" presId="urn:microsoft.com/office/officeart/2008/layout/LinedList"/>
    <dgm:cxn modelId="{80F44EC3-7D8A-D645-BCA1-9E1AF4579650}" type="presParOf" srcId="{E4FFA653-E32A-40DF-85F8-0514F9EBC166}" destId="{A79E2AA0-64F1-492A-B459-844AFB76AC3C}" srcOrd="10" destOrd="0" presId="urn:microsoft.com/office/officeart/2008/layout/LinedList"/>
    <dgm:cxn modelId="{19E7855A-DDD5-E64A-8601-BA95C8A67430}" type="presParOf" srcId="{E4FFA653-E32A-40DF-85F8-0514F9EBC166}" destId="{C3103EDC-4152-468E-824D-958665F80CE8}" srcOrd="11" destOrd="0" presId="urn:microsoft.com/office/officeart/2008/layout/LinedList"/>
    <dgm:cxn modelId="{0A9A497B-0C5E-AE4A-B5B9-3E9688642765}" type="presParOf" srcId="{C3103EDC-4152-468E-824D-958665F80CE8}" destId="{6E6129E8-7A61-46A2-81B3-087545498D17}" srcOrd="0" destOrd="0" presId="urn:microsoft.com/office/officeart/2008/layout/LinedList"/>
    <dgm:cxn modelId="{9AABA7A4-090C-F74B-A27B-E50F1681874B}" type="presParOf" srcId="{C3103EDC-4152-468E-824D-958665F80CE8}" destId="{0E56FB5D-3A11-4F75-8C03-6A6716710FB8}" srcOrd="1" destOrd="0" presId="urn:microsoft.com/office/officeart/2008/layout/LinedList"/>
    <dgm:cxn modelId="{61AFC116-E3EE-F144-987B-865AFDDFDB21}" type="presParOf" srcId="{E4FFA653-E32A-40DF-85F8-0514F9EBC166}" destId="{0A0283B6-6F12-4868-8804-328E38CF0DB5}" srcOrd="12" destOrd="0" presId="urn:microsoft.com/office/officeart/2008/layout/LinedList"/>
    <dgm:cxn modelId="{0FAE5971-4C04-754F-9D03-3ADF8DA4D278}" type="presParOf" srcId="{E4FFA653-E32A-40DF-85F8-0514F9EBC166}" destId="{726668E8-A970-49A4-86CB-614BCCDCFE8E}" srcOrd="13" destOrd="0" presId="urn:microsoft.com/office/officeart/2008/layout/LinedList"/>
    <dgm:cxn modelId="{76790250-F307-E541-BF79-5ED03AA8669D}" type="presParOf" srcId="{726668E8-A970-49A4-86CB-614BCCDCFE8E}" destId="{DEB348B2-34F3-4CB3-864C-75E42885D89A}" srcOrd="0" destOrd="0" presId="urn:microsoft.com/office/officeart/2008/layout/LinedList"/>
    <dgm:cxn modelId="{1CE3E05E-703A-4A49-A43F-277A50673771}" type="presParOf" srcId="{726668E8-A970-49A4-86CB-614BCCDCFE8E}" destId="{5DC3D76A-1F6C-43F3-B2BA-1B19B791500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46051B-DB48-4808-A7B7-B0CB36A9DCA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5822F5F-5A26-43D7-B202-17736DB4BE0C}">
      <dgm:prSet/>
      <dgm:spPr/>
      <dgm:t>
        <a:bodyPr/>
        <a:lstStyle/>
        <a:p>
          <a:r>
            <a:rPr lang="en-US"/>
            <a:t>Maths Genie is a fantastic free resource for both students and parents. It includes:</a:t>
          </a:r>
        </a:p>
      </dgm:t>
    </dgm:pt>
    <dgm:pt modelId="{1D789E80-4B86-4FD5-A157-02CFA23743EF}" type="parTrans" cxnId="{8FE4C74E-76A8-40C1-B284-6886A713607C}">
      <dgm:prSet/>
      <dgm:spPr/>
      <dgm:t>
        <a:bodyPr/>
        <a:lstStyle/>
        <a:p>
          <a:endParaRPr lang="en-US"/>
        </a:p>
      </dgm:t>
    </dgm:pt>
    <dgm:pt modelId="{045129F9-4771-46DC-9F24-67B03C25490E}" type="sibTrans" cxnId="{8FE4C74E-76A8-40C1-B284-6886A713607C}">
      <dgm:prSet/>
      <dgm:spPr/>
      <dgm:t>
        <a:bodyPr/>
        <a:lstStyle/>
        <a:p>
          <a:endParaRPr lang="en-US"/>
        </a:p>
      </dgm:t>
    </dgm:pt>
    <dgm:pt modelId="{007290B0-44EB-4AD0-8860-042DDCA3537A}">
      <dgm:prSet/>
      <dgm:spPr/>
      <dgm:t>
        <a:bodyPr/>
        <a:lstStyle/>
        <a:p>
          <a:r>
            <a:rPr lang="en-US"/>
            <a:t>- Topic-based revision notes and exam questions</a:t>
          </a:r>
        </a:p>
      </dgm:t>
    </dgm:pt>
    <dgm:pt modelId="{7A74A627-46C7-4C20-9D79-60342E71FC26}" type="parTrans" cxnId="{B143CDD4-BE67-4A8C-9774-61710F89D76E}">
      <dgm:prSet/>
      <dgm:spPr/>
      <dgm:t>
        <a:bodyPr/>
        <a:lstStyle/>
        <a:p>
          <a:endParaRPr lang="en-US"/>
        </a:p>
      </dgm:t>
    </dgm:pt>
    <dgm:pt modelId="{D182B15E-24AD-4FC3-81AE-9C5E9622E2E8}" type="sibTrans" cxnId="{B143CDD4-BE67-4A8C-9774-61710F89D76E}">
      <dgm:prSet/>
      <dgm:spPr/>
      <dgm:t>
        <a:bodyPr/>
        <a:lstStyle/>
        <a:p>
          <a:endParaRPr lang="en-US"/>
        </a:p>
      </dgm:t>
    </dgm:pt>
    <dgm:pt modelId="{D3F8209B-4427-4F16-BDB0-39DC5CE250CE}">
      <dgm:prSet/>
      <dgm:spPr/>
      <dgm:t>
        <a:bodyPr/>
        <a:lstStyle/>
        <a:p>
          <a:r>
            <a:rPr lang="en-US"/>
            <a:t>- Full GCSE papers with mark schemes</a:t>
          </a:r>
        </a:p>
      </dgm:t>
    </dgm:pt>
    <dgm:pt modelId="{35BFD726-10FD-4CB7-81D7-1DF42DEB9E53}" type="parTrans" cxnId="{86AADA08-4874-48E9-8646-6FDF00CD56DA}">
      <dgm:prSet/>
      <dgm:spPr/>
      <dgm:t>
        <a:bodyPr/>
        <a:lstStyle/>
        <a:p>
          <a:endParaRPr lang="en-US"/>
        </a:p>
      </dgm:t>
    </dgm:pt>
    <dgm:pt modelId="{4B4C2A52-1FE1-4F3C-8A19-C178D109DC26}" type="sibTrans" cxnId="{86AADA08-4874-48E9-8646-6FDF00CD56DA}">
      <dgm:prSet/>
      <dgm:spPr/>
      <dgm:t>
        <a:bodyPr/>
        <a:lstStyle/>
        <a:p>
          <a:endParaRPr lang="en-US"/>
        </a:p>
      </dgm:t>
    </dgm:pt>
    <dgm:pt modelId="{AF4F595D-C1F2-4B6D-8369-FE0DFB20754A}">
      <dgm:prSet/>
      <dgm:spPr/>
      <dgm:t>
        <a:bodyPr/>
        <a:lstStyle/>
        <a:p>
          <a:r>
            <a:rPr lang="en-US"/>
            <a:t>- Video tutorials for a wide range of topics</a:t>
          </a:r>
        </a:p>
      </dgm:t>
    </dgm:pt>
    <dgm:pt modelId="{C327E052-53F4-4399-B24C-B3A5D6252E89}" type="parTrans" cxnId="{2D1B2508-E56C-49D1-8116-9A512805F24A}">
      <dgm:prSet/>
      <dgm:spPr/>
      <dgm:t>
        <a:bodyPr/>
        <a:lstStyle/>
        <a:p>
          <a:endParaRPr lang="en-US"/>
        </a:p>
      </dgm:t>
    </dgm:pt>
    <dgm:pt modelId="{C84D50EA-9D49-42FF-82FE-2190E352909E}" type="sibTrans" cxnId="{2D1B2508-E56C-49D1-8116-9A512805F24A}">
      <dgm:prSet/>
      <dgm:spPr/>
      <dgm:t>
        <a:bodyPr/>
        <a:lstStyle/>
        <a:p>
          <a:endParaRPr lang="en-US"/>
        </a:p>
      </dgm:t>
    </dgm:pt>
    <dgm:pt modelId="{0B95FD3B-F1AF-4567-B83C-171BA55F7528}">
      <dgm:prSet/>
      <dgm:spPr/>
      <dgm:t>
        <a:bodyPr/>
        <a:lstStyle/>
        <a:p>
          <a:r>
            <a:rPr lang="en-US"/>
            <a:t>- Ideal for targeted revision and practice</a:t>
          </a:r>
        </a:p>
      </dgm:t>
    </dgm:pt>
    <dgm:pt modelId="{2EE8C8FD-29D7-42CA-BEEA-88B0BE22157E}" type="parTrans" cxnId="{0364C218-610F-4F28-8858-13F9EA0F6422}">
      <dgm:prSet/>
      <dgm:spPr/>
      <dgm:t>
        <a:bodyPr/>
        <a:lstStyle/>
        <a:p>
          <a:endParaRPr lang="en-US"/>
        </a:p>
      </dgm:t>
    </dgm:pt>
    <dgm:pt modelId="{E9EC45A7-609A-494E-9DDA-EA366A64051E}" type="sibTrans" cxnId="{0364C218-610F-4F28-8858-13F9EA0F6422}">
      <dgm:prSet/>
      <dgm:spPr/>
      <dgm:t>
        <a:bodyPr/>
        <a:lstStyle/>
        <a:p>
          <a:endParaRPr lang="en-US"/>
        </a:p>
      </dgm:t>
    </dgm:pt>
    <dgm:pt modelId="{DB9A9A39-17DA-498B-87FA-08E901F5797D}">
      <dgm:prSet/>
      <dgm:spPr/>
      <dgm:t>
        <a:bodyPr/>
        <a:lstStyle/>
        <a:p>
          <a:r>
            <a:rPr lang="en-US"/>
            <a:t>Website: www.mathsgenie.co.uk</a:t>
          </a:r>
        </a:p>
      </dgm:t>
    </dgm:pt>
    <dgm:pt modelId="{C9395E71-36BA-47FA-B17F-0311C8FA1595}" type="parTrans" cxnId="{A80684B9-6357-4944-8C0D-00CCB5A1D12E}">
      <dgm:prSet/>
      <dgm:spPr/>
      <dgm:t>
        <a:bodyPr/>
        <a:lstStyle/>
        <a:p>
          <a:endParaRPr lang="en-US"/>
        </a:p>
      </dgm:t>
    </dgm:pt>
    <dgm:pt modelId="{7BEAA7B2-F925-468C-9658-70EA59E4E3AB}" type="sibTrans" cxnId="{A80684B9-6357-4944-8C0D-00CCB5A1D12E}">
      <dgm:prSet/>
      <dgm:spPr/>
      <dgm:t>
        <a:bodyPr/>
        <a:lstStyle/>
        <a:p>
          <a:endParaRPr lang="en-US"/>
        </a:p>
      </dgm:t>
    </dgm:pt>
    <dgm:pt modelId="{AA54D8ED-37EA-4900-BFA2-CE5E5BFDFCD6}">
      <dgm:prSet/>
      <dgm:spPr/>
      <dgm:t>
        <a:bodyPr/>
        <a:lstStyle/>
        <a:p>
          <a:r>
            <a:rPr lang="en-US"/>
            <a:t>Encourage your child to use Maths Genie regularly to consolidate learning and prepare for assessments.</a:t>
          </a:r>
        </a:p>
      </dgm:t>
    </dgm:pt>
    <dgm:pt modelId="{CF26923E-A436-485F-85F0-1310258C0721}" type="parTrans" cxnId="{3D85EBEC-43E4-4744-ADFF-7B15150EDDF9}">
      <dgm:prSet/>
      <dgm:spPr/>
      <dgm:t>
        <a:bodyPr/>
        <a:lstStyle/>
        <a:p>
          <a:endParaRPr lang="en-US"/>
        </a:p>
      </dgm:t>
    </dgm:pt>
    <dgm:pt modelId="{B382ECF0-0AED-402C-BA77-E5F7FF253AF0}" type="sibTrans" cxnId="{3D85EBEC-43E4-4744-ADFF-7B15150EDDF9}">
      <dgm:prSet/>
      <dgm:spPr/>
      <dgm:t>
        <a:bodyPr/>
        <a:lstStyle/>
        <a:p>
          <a:endParaRPr lang="en-US"/>
        </a:p>
      </dgm:t>
    </dgm:pt>
    <dgm:pt modelId="{072EF475-5E6A-448D-8764-EFD1BD0A9C86}" type="pres">
      <dgm:prSet presAssocID="{C046051B-DB48-4808-A7B7-B0CB36A9DCA3}" presName="vert0" presStyleCnt="0">
        <dgm:presLayoutVars>
          <dgm:dir/>
          <dgm:animOne val="branch"/>
          <dgm:animLvl val="lvl"/>
        </dgm:presLayoutVars>
      </dgm:prSet>
      <dgm:spPr/>
    </dgm:pt>
    <dgm:pt modelId="{B49D7714-39C4-4399-A827-C0E31EF0E4F3}" type="pres">
      <dgm:prSet presAssocID="{F5822F5F-5A26-43D7-B202-17736DB4BE0C}" presName="thickLine" presStyleLbl="alignNode1" presStyleIdx="0" presStyleCnt="7"/>
      <dgm:spPr/>
    </dgm:pt>
    <dgm:pt modelId="{6792A64A-D7AF-4FB6-A186-943507F1923B}" type="pres">
      <dgm:prSet presAssocID="{F5822F5F-5A26-43D7-B202-17736DB4BE0C}" presName="horz1" presStyleCnt="0"/>
      <dgm:spPr/>
    </dgm:pt>
    <dgm:pt modelId="{48E70EF3-7577-4B41-B877-EEF5BD18D890}" type="pres">
      <dgm:prSet presAssocID="{F5822F5F-5A26-43D7-B202-17736DB4BE0C}" presName="tx1" presStyleLbl="revTx" presStyleIdx="0" presStyleCnt="7"/>
      <dgm:spPr/>
    </dgm:pt>
    <dgm:pt modelId="{3D5C973B-0BDD-4371-9E81-475FF8ECC126}" type="pres">
      <dgm:prSet presAssocID="{F5822F5F-5A26-43D7-B202-17736DB4BE0C}" presName="vert1" presStyleCnt="0"/>
      <dgm:spPr/>
    </dgm:pt>
    <dgm:pt modelId="{735378E2-980F-427F-BB1D-4B41F0293112}" type="pres">
      <dgm:prSet presAssocID="{007290B0-44EB-4AD0-8860-042DDCA3537A}" presName="thickLine" presStyleLbl="alignNode1" presStyleIdx="1" presStyleCnt="7"/>
      <dgm:spPr/>
    </dgm:pt>
    <dgm:pt modelId="{7B759817-E169-4183-8F66-54CB760939C1}" type="pres">
      <dgm:prSet presAssocID="{007290B0-44EB-4AD0-8860-042DDCA3537A}" presName="horz1" presStyleCnt="0"/>
      <dgm:spPr/>
    </dgm:pt>
    <dgm:pt modelId="{886048EE-DDD0-45AB-9F28-5AB05E0DC386}" type="pres">
      <dgm:prSet presAssocID="{007290B0-44EB-4AD0-8860-042DDCA3537A}" presName="tx1" presStyleLbl="revTx" presStyleIdx="1" presStyleCnt="7"/>
      <dgm:spPr/>
    </dgm:pt>
    <dgm:pt modelId="{F4E21D6E-2B04-42E5-A177-F46932275EF7}" type="pres">
      <dgm:prSet presAssocID="{007290B0-44EB-4AD0-8860-042DDCA3537A}" presName="vert1" presStyleCnt="0"/>
      <dgm:spPr/>
    </dgm:pt>
    <dgm:pt modelId="{601FE029-F689-4C1C-AFAC-9E2C3C4AC1E1}" type="pres">
      <dgm:prSet presAssocID="{D3F8209B-4427-4F16-BDB0-39DC5CE250CE}" presName="thickLine" presStyleLbl="alignNode1" presStyleIdx="2" presStyleCnt="7"/>
      <dgm:spPr/>
    </dgm:pt>
    <dgm:pt modelId="{99782CC0-D747-4804-BFA2-672DD1FCE052}" type="pres">
      <dgm:prSet presAssocID="{D3F8209B-4427-4F16-BDB0-39DC5CE250CE}" presName="horz1" presStyleCnt="0"/>
      <dgm:spPr/>
    </dgm:pt>
    <dgm:pt modelId="{A6E4F385-DEDA-4FB2-B533-6040E2782463}" type="pres">
      <dgm:prSet presAssocID="{D3F8209B-4427-4F16-BDB0-39DC5CE250CE}" presName="tx1" presStyleLbl="revTx" presStyleIdx="2" presStyleCnt="7"/>
      <dgm:spPr/>
    </dgm:pt>
    <dgm:pt modelId="{1F3FE80A-1104-4EA0-9802-0B038A512BCE}" type="pres">
      <dgm:prSet presAssocID="{D3F8209B-4427-4F16-BDB0-39DC5CE250CE}" presName="vert1" presStyleCnt="0"/>
      <dgm:spPr/>
    </dgm:pt>
    <dgm:pt modelId="{B6A2D11F-6EB6-43FC-90C0-1A8C8D68AEFD}" type="pres">
      <dgm:prSet presAssocID="{AF4F595D-C1F2-4B6D-8369-FE0DFB20754A}" presName="thickLine" presStyleLbl="alignNode1" presStyleIdx="3" presStyleCnt="7"/>
      <dgm:spPr/>
    </dgm:pt>
    <dgm:pt modelId="{73171228-1847-4C4D-9B47-DF015FF22A36}" type="pres">
      <dgm:prSet presAssocID="{AF4F595D-C1F2-4B6D-8369-FE0DFB20754A}" presName="horz1" presStyleCnt="0"/>
      <dgm:spPr/>
    </dgm:pt>
    <dgm:pt modelId="{E40E62BE-B0C0-44C2-A9CF-B39E811684EA}" type="pres">
      <dgm:prSet presAssocID="{AF4F595D-C1F2-4B6D-8369-FE0DFB20754A}" presName="tx1" presStyleLbl="revTx" presStyleIdx="3" presStyleCnt="7"/>
      <dgm:spPr/>
    </dgm:pt>
    <dgm:pt modelId="{D759F7C6-2D10-4005-8058-38D55332E1AD}" type="pres">
      <dgm:prSet presAssocID="{AF4F595D-C1F2-4B6D-8369-FE0DFB20754A}" presName="vert1" presStyleCnt="0"/>
      <dgm:spPr/>
    </dgm:pt>
    <dgm:pt modelId="{6932A20C-C3DB-4169-9221-61CAD32B166C}" type="pres">
      <dgm:prSet presAssocID="{0B95FD3B-F1AF-4567-B83C-171BA55F7528}" presName="thickLine" presStyleLbl="alignNode1" presStyleIdx="4" presStyleCnt="7"/>
      <dgm:spPr/>
    </dgm:pt>
    <dgm:pt modelId="{528C0162-2448-43B9-93EC-CF4272F349E9}" type="pres">
      <dgm:prSet presAssocID="{0B95FD3B-F1AF-4567-B83C-171BA55F7528}" presName="horz1" presStyleCnt="0"/>
      <dgm:spPr/>
    </dgm:pt>
    <dgm:pt modelId="{B1C818AA-9532-4B28-AD6F-74EB962F9013}" type="pres">
      <dgm:prSet presAssocID="{0B95FD3B-F1AF-4567-B83C-171BA55F7528}" presName="tx1" presStyleLbl="revTx" presStyleIdx="4" presStyleCnt="7"/>
      <dgm:spPr/>
    </dgm:pt>
    <dgm:pt modelId="{E933171F-C77C-4E2A-8FB0-162FEA161B4D}" type="pres">
      <dgm:prSet presAssocID="{0B95FD3B-F1AF-4567-B83C-171BA55F7528}" presName="vert1" presStyleCnt="0"/>
      <dgm:spPr/>
    </dgm:pt>
    <dgm:pt modelId="{F2BF3065-08F3-499C-AF1D-1F4F5E8DBF5B}" type="pres">
      <dgm:prSet presAssocID="{DB9A9A39-17DA-498B-87FA-08E901F5797D}" presName="thickLine" presStyleLbl="alignNode1" presStyleIdx="5" presStyleCnt="7"/>
      <dgm:spPr/>
    </dgm:pt>
    <dgm:pt modelId="{41EBC5A4-4941-4616-ADDA-72294701CACD}" type="pres">
      <dgm:prSet presAssocID="{DB9A9A39-17DA-498B-87FA-08E901F5797D}" presName="horz1" presStyleCnt="0"/>
      <dgm:spPr/>
    </dgm:pt>
    <dgm:pt modelId="{7763056C-61A5-42E9-A974-B1168E39C124}" type="pres">
      <dgm:prSet presAssocID="{DB9A9A39-17DA-498B-87FA-08E901F5797D}" presName="tx1" presStyleLbl="revTx" presStyleIdx="5" presStyleCnt="7"/>
      <dgm:spPr/>
    </dgm:pt>
    <dgm:pt modelId="{57CE7804-825F-4671-8209-82F411927FC9}" type="pres">
      <dgm:prSet presAssocID="{DB9A9A39-17DA-498B-87FA-08E901F5797D}" presName="vert1" presStyleCnt="0"/>
      <dgm:spPr/>
    </dgm:pt>
    <dgm:pt modelId="{69B97973-2510-4F69-A99A-D85255D4B6B8}" type="pres">
      <dgm:prSet presAssocID="{AA54D8ED-37EA-4900-BFA2-CE5E5BFDFCD6}" presName="thickLine" presStyleLbl="alignNode1" presStyleIdx="6" presStyleCnt="7"/>
      <dgm:spPr/>
    </dgm:pt>
    <dgm:pt modelId="{B686606D-53A0-48CE-9DE6-1D9CE5979281}" type="pres">
      <dgm:prSet presAssocID="{AA54D8ED-37EA-4900-BFA2-CE5E5BFDFCD6}" presName="horz1" presStyleCnt="0"/>
      <dgm:spPr/>
    </dgm:pt>
    <dgm:pt modelId="{184E9981-C327-4709-8650-FECF4A4BFCFA}" type="pres">
      <dgm:prSet presAssocID="{AA54D8ED-37EA-4900-BFA2-CE5E5BFDFCD6}" presName="tx1" presStyleLbl="revTx" presStyleIdx="6" presStyleCnt="7"/>
      <dgm:spPr/>
    </dgm:pt>
    <dgm:pt modelId="{43B61C12-97F9-4B8C-8134-22A780BC1691}" type="pres">
      <dgm:prSet presAssocID="{AA54D8ED-37EA-4900-BFA2-CE5E5BFDFCD6}" presName="vert1" presStyleCnt="0"/>
      <dgm:spPr/>
    </dgm:pt>
  </dgm:ptLst>
  <dgm:cxnLst>
    <dgm:cxn modelId="{7276A507-9D38-4EC9-A504-2EB982FA5AAF}" type="presOf" srcId="{F5822F5F-5A26-43D7-B202-17736DB4BE0C}" destId="{48E70EF3-7577-4B41-B877-EEF5BD18D890}" srcOrd="0" destOrd="0" presId="urn:microsoft.com/office/officeart/2008/layout/LinedList"/>
    <dgm:cxn modelId="{2D1B2508-E56C-49D1-8116-9A512805F24A}" srcId="{C046051B-DB48-4808-A7B7-B0CB36A9DCA3}" destId="{AF4F595D-C1F2-4B6D-8369-FE0DFB20754A}" srcOrd="3" destOrd="0" parTransId="{C327E052-53F4-4399-B24C-B3A5D6252E89}" sibTransId="{C84D50EA-9D49-42FF-82FE-2190E352909E}"/>
    <dgm:cxn modelId="{86AADA08-4874-48E9-8646-6FDF00CD56DA}" srcId="{C046051B-DB48-4808-A7B7-B0CB36A9DCA3}" destId="{D3F8209B-4427-4F16-BDB0-39DC5CE250CE}" srcOrd="2" destOrd="0" parTransId="{35BFD726-10FD-4CB7-81D7-1DF42DEB9E53}" sibTransId="{4B4C2A52-1FE1-4F3C-8A19-C178D109DC26}"/>
    <dgm:cxn modelId="{0364C218-610F-4F28-8858-13F9EA0F6422}" srcId="{C046051B-DB48-4808-A7B7-B0CB36A9DCA3}" destId="{0B95FD3B-F1AF-4567-B83C-171BA55F7528}" srcOrd="4" destOrd="0" parTransId="{2EE8C8FD-29D7-42CA-BEEA-88B0BE22157E}" sibTransId="{E9EC45A7-609A-494E-9DDA-EA366A64051E}"/>
    <dgm:cxn modelId="{891A5D3A-B549-4EDA-BCE7-D384250967E5}" type="presOf" srcId="{AA54D8ED-37EA-4900-BFA2-CE5E5BFDFCD6}" destId="{184E9981-C327-4709-8650-FECF4A4BFCFA}" srcOrd="0" destOrd="0" presId="urn:microsoft.com/office/officeart/2008/layout/LinedList"/>
    <dgm:cxn modelId="{8FE4C74E-76A8-40C1-B284-6886A713607C}" srcId="{C046051B-DB48-4808-A7B7-B0CB36A9DCA3}" destId="{F5822F5F-5A26-43D7-B202-17736DB4BE0C}" srcOrd="0" destOrd="0" parTransId="{1D789E80-4B86-4FD5-A157-02CFA23743EF}" sibTransId="{045129F9-4771-46DC-9F24-67B03C25490E}"/>
    <dgm:cxn modelId="{66085E8F-97C5-45F9-B9A0-EDA2A2AB680B}" type="presOf" srcId="{0B95FD3B-F1AF-4567-B83C-171BA55F7528}" destId="{B1C818AA-9532-4B28-AD6F-74EB962F9013}" srcOrd="0" destOrd="0" presId="urn:microsoft.com/office/officeart/2008/layout/LinedList"/>
    <dgm:cxn modelId="{D945D3A2-71AF-4284-9376-CC6B1B236407}" type="presOf" srcId="{AF4F595D-C1F2-4B6D-8369-FE0DFB20754A}" destId="{E40E62BE-B0C0-44C2-A9CF-B39E811684EA}" srcOrd="0" destOrd="0" presId="urn:microsoft.com/office/officeart/2008/layout/LinedList"/>
    <dgm:cxn modelId="{62CC75B1-45E8-405C-BF66-CAF2B1A7035A}" type="presOf" srcId="{DB9A9A39-17DA-498B-87FA-08E901F5797D}" destId="{7763056C-61A5-42E9-A974-B1168E39C124}" srcOrd="0" destOrd="0" presId="urn:microsoft.com/office/officeart/2008/layout/LinedList"/>
    <dgm:cxn modelId="{A80684B9-6357-4944-8C0D-00CCB5A1D12E}" srcId="{C046051B-DB48-4808-A7B7-B0CB36A9DCA3}" destId="{DB9A9A39-17DA-498B-87FA-08E901F5797D}" srcOrd="5" destOrd="0" parTransId="{C9395E71-36BA-47FA-B17F-0311C8FA1595}" sibTransId="{7BEAA7B2-F925-468C-9658-70EA59E4E3AB}"/>
    <dgm:cxn modelId="{B143CDD4-BE67-4A8C-9774-61710F89D76E}" srcId="{C046051B-DB48-4808-A7B7-B0CB36A9DCA3}" destId="{007290B0-44EB-4AD0-8860-042DDCA3537A}" srcOrd="1" destOrd="0" parTransId="{7A74A627-46C7-4C20-9D79-60342E71FC26}" sibTransId="{D182B15E-24AD-4FC3-81AE-9C5E9622E2E8}"/>
    <dgm:cxn modelId="{6189D3E5-065E-4BA4-889D-C20F4FC1D5B7}" type="presOf" srcId="{C046051B-DB48-4808-A7B7-B0CB36A9DCA3}" destId="{072EF475-5E6A-448D-8764-EFD1BD0A9C86}" srcOrd="0" destOrd="0" presId="urn:microsoft.com/office/officeart/2008/layout/LinedList"/>
    <dgm:cxn modelId="{3D85EBEC-43E4-4744-ADFF-7B15150EDDF9}" srcId="{C046051B-DB48-4808-A7B7-B0CB36A9DCA3}" destId="{AA54D8ED-37EA-4900-BFA2-CE5E5BFDFCD6}" srcOrd="6" destOrd="0" parTransId="{CF26923E-A436-485F-85F0-1310258C0721}" sibTransId="{B382ECF0-0AED-402C-BA77-E5F7FF253AF0}"/>
    <dgm:cxn modelId="{B8D7D1EF-A014-4359-AF4B-3AD3F2E20F29}" type="presOf" srcId="{D3F8209B-4427-4F16-BDB0-39DC5CE250CE}" destId="{A6E4F385-DEDA-4FB2-B533-6040E2782463}" srcOrd="0" destOrd="0" presId="urn:microsoft.com/office/officeart/2008/layout/LinedList"/>
    <dgm:cxn modelId="{AB6F54F4-61F6-49A7-B316-706D2B80D2E7}" type="presOf" srcId="{007290B0-44EB-4AD0-8860-042DDCA3537A}" destId="{886048EE-DDD0-45AB-9F28-5AB05E0DC386}" srcOrd="0" destOrd="0" presId="urn:microsoft.com/office/officeart/2008/layout/LinedList"/>
    <dgm:cxn modelId="{EB531B40-88F1-4E62-B6E6-5861DB3C5A66}" type="presParOf" srcId="{072EF475-5E6A-448D-8764-EFD1BD0A9C86}" destId="{B49D7714-39C4-4399-A827-C0E31EF0E4F3}" srcOrd="0" destOrd="0" presId="urn:microsoft.com/office/officeart/2008/layout/LinedList"/>
    <dgm:cxn modelId="{2AA9CBD7-AE3E-4AE0-AC99-C840E0DADA87}" type="presParOf" srcId="{072EF475-5E6A-448D-8764-EFD1BD0A9C86}" destId="{6792A64A-D7AF-4FB6-A186-943507F1923B}" srcOrd="1" destOrd="0" presId="urn:microsoft.com/office/officeart/2008/layout/LinedList"/>
    <dgm:cxn modelId="{1D28D351-D0AF-4349-A5B0-713A45713C66}" type="presParOf" srcId="{6792A64A-D7AF-4FB6-A186-943507F1923B}" destId="{48E70EF3-7577-4B41-B877-EEF5BD18D890}" srcOrd="0" destOrd="0" presId="urn:microsoft.com/office/officeart/2008/layout/LinedList"/>
    <dgm:cxn modelId="{CCB38836-C525-412B-A1F8-C3CEDFB1BFF9}" type="presParOf" srcId="{6792A64A-D7AF-4FB6-A186-943507F1923B}" destId="{3D5C973B-0BDD-4371-9E81-475FF8ECC126}" srcOrd="1" destOrd="0" presId="urn:microsoft.com/office/officeart/2008/layout/LinedList"/>
    <dgm:cxn modelId="{A232E5E1-478B-41AD-8CC7-D45797444903}" type="presParOf" srcId="{072EF475-5E6A-448D-8764-EFD1BD0A9C86}" destId="{735378E2-980F-427F-BB1D-4B41F0293112}" srcOrd="2" destOrd="0" presId="urn:microsoft.com/office/officeart/2008/layout/LinedList"/>
    <dgm:cxn modelId="{F28E296C-34C2-456D-9AC6-21EFB7209322}" type="presParOf" srcId="{072EF475-5E6A-448D-8764-EFD1BD0A9C86}" destId="{7B759817-E169-4183-8F66-54CB760939C1}" srcOrd="3" destOrd="0" presId="urn:microsoft.com/office/officeart/2008/layout/LinedList"/>
    <dgm:cxn modelId="{69AD49BD-8E2D-4F0B-B3BC-94DF51001977}" type="presParOf" srcId="{7B759817-E169-4183-8F66-54CB760939C1}" destId="{886048EE-DDD0-45AB-9F28-5AB05E0DC386}" srcOrd="0" destOrd="0" presId="urn:microsoft.com/office/officeart/2008/layout/LinedList"/>
    <dgm:cxn modelId="{96E7AEF7-3FF3-4608-98AA-08207832564D}" type="presParOf" srcId="{7B759817-E169-4183-8F66-54CB760939C1}" destId="{F4E21D6E-2B04-42E5-A177-F46932275EF7}" srcOrd="1" destOrd="0" presId="urn:microsoft.com/office/officeart/2008/layout/LinedList"/>
    <dgm:cxn modelId="{B3140D1A-2712-46B7-ACA1-E1ED7C68DFCF}" type="presParOf" srcId="{072EF475-5E6A-448D-8764-EFD1BD0A9C86}" destId="{601FE029-F689-4C1C-AFAC-9E2C3C4AC1E1}" srcOrd="4" destOrd="0" presId="urn:microsoft.com/office/officeart/2008/layout/LinedList"/>
    <dgm:cxn modelId="{330DCD2B-ECD2-48FE-B361-6546C0AF9D9F}" type="presParOf" srcId="{072EF475-5E6A-448D-8764-EFD1BD0A9C86}" destId="{99782CC0-D747-4804-BFA2-672DD1FCE052}" srcOrd="5" destOrd="0" presId="urn:microsoft.com/office/officeart/2008/layout/LinedList"/>
    <dgm:cxn modelId="{0E1080AF-A1F1-4496-9DF1-E766FE3A3C35}" type="presParOf" srcId="{99782CC0-D747-4804-BFA2-672DD1FCE052}" destId="{A6E4F385-DEDA-4FB2-B533-6040E2782463}" srcOrd="0" destOrd="0" presId="urn:microsoft.com/office/officeart/2008/layout/LinedList"/>
    <dgm:cxn modelId="{88ECCE1B-B6A4-4811-AACC-9D7C37C2BB6D}" type="presParOf" srcId="{99782CC0-D747-4804-BFA2-672DD1FCE052}" destId="{1F3FE80A-1104-4EA0-9802-0B038A512BCE}" srcOrd="1" destOrd="0" presId="urn:microsoft.com/office/officeart/2008/layout/LinedList"/>
    <dgm:cxn modelId="{37A77AB2-1F1A-455B-B90C-5C68343CE857}" type="presParOf" srcId="{072EF475-5E6A-448D-8764-EFD1BD0A9C86}" destId="{B6A2D11F-6EB6-43FC-90C0-1A8C8D68AEFD}" srcOrd="6" destOrd="0" presId="urn:microsoft.com/office/officeart/2008/layout/LinedList"/>
    <dgm:cxn modelId="{17C51A68-34EF-4BEF-8D88-116F5F5A73C0}" type="presParOf" srcId="{072EF475-5E6A-448D-8764-EFD1BD0A9C86}" destId="{73171228-1847-4C4D-9B47-DF015FF22A36}" srcOrd="7" destOrd="0" presId="urn:microsoft.com/office/officeart/2008/layout/LinedList"/>
    <dgm:cxn modelId="{DA8D5485-9AD4-4DEA-85BE-F53AD4819255}" type="presParOf" srcId="{73171228-1847-4C4D-9B47-DF015FF22A36}" destId="{E40E62BE-B0C0-44C2-A9CF-B39E811684EA}" srcOrd="0" destOrd="0" presId="urn:microsoft.com/office/officeart/2008/layout/LinedList"/>
    <dgm:cxn modelId="{2CBC01D3-6D04-4E8E-98C2-E713B4442879}" type="presParOf" srcId="{73171228-1847-4C4D-9B47-DF015FF22A36}" destId="{D759F7C6-2D10-4005-8058-38D55332E1AD}" srcOrd="1" destOrd="0" presId="urn:microsoft.com/office/officeart/2008/layout/LinedList"/>
    <dgm:cxn modelId="{D6CB5259-9221-40EF-B1A7-414BE8F4E047}" type="presParOf" srcId="{072EF475-5E6A-448D-8764-EFD1BD0A9C86}" destId="{6932A20C-C3DB-4169-9221-61CAD32B166C}" srcOrd="8" destOrd="0" presId="urn:microsoft.com/office/officeart/2008/layout/LinedList"/>
    <dgm:cxn modelId="{EB7AFE1D-A0A0-4248-95E5-03253F7F4E44}" type="presParOf" srcId="{072EF475-5E6A-448D-8764-EFD1BD0A9C86}" destId="{528C0162-2448-43B9-93EC-CF4272F349E9}" srcOrd="9" destOrd="0" presId="urn:microsoft.com/office/officeart/2008/layout/LinedList"/>
    <dgm:cxn modelId="{EC0B0F69-A758-4B2D-9AF2-8A080F4513C1}" type="presParOf" srcId="{528C0162-2448-43B9-93EC-CF4272F349E9}" destId="{B1C818AA-9532-4B28-AD6F-74EB962F9013}" srcOrd="0" destOrd="0" presId="urn:microsoft.com/office/officeart/2008/layout/LinedList"/>
    <dgm:cxn modelId="{C191077B-B418-4ABE-8A96-95D5A285613F}" type="presParOf" srcId="{528C0162-2448-43B9-93EC-CF4272F349E9}" destId="{E933171F-C77C-4E2A-8FB0-162FEA161B4D}" srcOrd="1" destOrd="0" presId="urn:microsoft.com/office/officeart/2008/layout/LinedList"/>
    <dgm:cxn modelId="{204180DA-FFC8-4803-A4FB-02A025B832FD}" type="presParOf" srcId="{072EF475-5E6A-448D-8764-EFD1BD0A9C86}" destId="{F2BF3065-08F3-499C-AF1D-1F4F5E8DBF5B}" srcOrd="10" destOrd="0" presId="urn:microsoft.com/office/officeart/2008/layout/LinedList"/>
    <dgm:cxn modelId="{6EA3BDC9-8DDB-421F-BF50-54B9953E34F2}" type="presParOf" srcId="{072EF475-5E6A-448D-8764-EFD1BD0A9C86}" destId="{41EBC5A4-4941-4616-ADDA-72294701CACD}" srcOrd="11" destOrd="0" presId="urn:microsoft.com/office/officeart/2008/layout/LinedList"/>
    <dgm:cxn modelId="{6D300DC9-6176-43B7-9D40-FB7B27872DA8}" type="presParOf" srcId="{41EBC5A4-4941-4616-ADDA-72294701CACD}" destId="{7763056C-61A5-42E9-A974-B1168E39C124}" srcOrd="0" destOrd="0" presId="urn:microsoft.com/office/officeart/2008/layout/LinedList"/>
    <dgm:cxn modelId="{F0357F27-32EE-4CC3-831E-5AB7CE12898D}" type="presParOf" srcId="{41EBC5A4-4941-4616-ADDA-72294701CACD}" destId="{57CE7804-825F-4671-8209-82F411927FC9}" srcOrd="1" destOrd="0" presId="urn:microsoft.com/office/officeart/2008/layout/LinedList"/>
    <dgm:cxn modelId="{0626E002-5BF5-489E-99BB-7DD8A32FC407}" type="presParOf" srcId="{072EF475-5E6A-448D-8764-EFD1BD0A9C86}" destId="{69B97973-2510-4F69-A99A-D85255D4B6B8}" srcOrd="12" destOrd="0" presId="urn:microsoft.com/office/officeart/2008/layout/LinedList"/>
    <dgm:cxn modelId="{E2C2D533-1B69-4B03-8F83-914B46606927}" type="presParOf" srcId="{072EF475-5E6A-448D-8764-EFD1BD0A9C86}" destId="{B686606D-53A0-48CE-9DE6-1D9CE5979281}" srcOrd="13" destOrd="0" presId="urn:microsoft.com/office/officeart/2008/layout/LinedList"/>
    <dgm:cxn modelId="{109FDC36-A240-465B-86A4-54242931F534}" type="presParOf" srcId="{B686606D-53A0-48CE-9DE6-1D9CE5979281}" destId="{184E9981-C327-4709-8650-FECF4A4BFCFA}" srcOrd="0" destOrd="0" presId="urn:microsoft.com/office/officeart/2008/layout/LinedList"/>
    <dgm:cxn modelId="{63C538F7-28E3-4846-8348-5C0A93481CBB}" type="presParOf" srcId="{B686606D-53A0-48CE-9DE6-1D9CE5979281}" destId="{43B61C12-97F9-4B8C-8134-22A780BC169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E0EBD8-A7CE-435D-B728-C9EA788950C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72BF9522-3A38-4D94-8483-DC3B10072A07}">
      <dgm:prSet/>
      <dgm:spPr/>
      <dgm:t>
        <a:bodyPr/>
        <a:lstStyle/>
        <a:p>
          <a:r>
            <a:rPr lang="en-US"/>
            <a:t>• Encourage consistent Sparx Maths homework completion – 100% is the goal each week.</a:t>
          </a:r>
        </a:p>
      </dgm:t>
    </dgm:pt>
    <dgm:pt modelId="{4167D996-181E-48AD-BE2A-F19B1DC5F74A}" type="parTrans" cxnId="{480887A5-50ED-4FC4-BCA8-A3ACC0934086}">
      <dgm:prSet/>
      <dgm:spPr/>
      <dgm:t>
        <a:bodyPr/>
        <a:lstStyle/>
        <a:p>
          <a:endParaRPr lang="en-US"/>
        </a:p>
      </dgm:t>
    </dgm:pt>
    <dgm:pt modelId="{038E6B4F-27E2-4484-AC41-E4B838224CC5}" type="sibTrans" cxnId="{480887A5-50ED-4FC4-BCA8-A3ACC0934086}">
      <dgm:prSet/>
      <dgm:spPr/>
      <dgm:t>
        <a:bodyPr/>
        <a:lstStyle/>
        <a:p>
          <a:endParaRPr lang="en-US"/>
        </a:p>
      </dgm:t>
    </dgm:pt>
    <dgm:pt modelId="{52C680C9-1FD9-4D59-AE50-9F5A16967F7D}">
      <dgm:prSet/>
      <dgm:spPr/>
      <dgm:t>
        <a:bodyPr/>
        <a:lstStyle/>
        <a:p>
          <a:r>
            <a:rPr lang="en-US"/>
            <a:t>• Check their weekly Sparx score and praise improvements.</a:t>
          </a:r>
        </a:p>
      </dgm:t>
    </dgm:pt>
    <dgm:pt modelId="{D72F5F57-F67F-4F35-B755-C9E12630865D}" type="parTrans" cxnId="{D3E5A18A-FEB6-4988-9805-404976120B9B}">
      <dgm:prSet/>
      <dgm:spPr/>
      <dgm:t>
        <a:bodyPr/>
        <a:lstStyle/>
        <a:p>
          <a:endParaRPr lang="en-US"/>
        </a:p>
      </dgm:t>
    </dgm:pt>
    <dgm:pt modelId="{F4C457AC-1501-4033-9D76-9CBF8421239B}" type="sibTrans" cxnId="{D3E5A18A-FEB6-4988-9805-404976120B9B}">
      <dgm:prSet/>
      <dgm:spPr/>
      <dgm:t>
        <a:bodyPr/>
        <a:lstStyle/>
        <a:p>
          <a:endParaRPr lang="en-US"/>
        </a:p>
      </dgm:t>
    </dgm:pt>
    <dgm:pt modelId="{39647A74-7619-4337-BE23-69539615543D}">
      <dgm:prSet/>
      <dgm:spPr/>
      <dgm:t>
        <a:bodyPr/>
        <a:lstStyle/>
        <a:p>
          <a:r>
            <a:rPr lang="en-US"/>
            <a:t>• Ensure students have a quiet space and time set aside for revision.</a:t>
          </a:r>
        </a:p>
      </dgm:t>
    </dgm:pt>
    <dgm:pt modelId="{0122A37B-D64E-4DD9-BFA3-4E31B51D1FD0}" type="parTrans" cxnId="{CC31100C-4031-4938-A77E-D4E46264EC35}">
      <dgm:prSet/>
      <dgm:spPr/>
      <dgm:t>
        <a:bodyPr/>
        <a:lstStyle/>
        <a:p>
          <a:endParaRPr lang="en-US"/>
        </a:p>
      </dgm:t>
    </dgm:pt>
    <dgm:pt modelId="{242AFF52-50DE-4732-859F-D5194562474B}" type="sibTrans" cxnId="{CC31100C-4031-4938-A77E-D4E46264EC35}">
      <dgm:prSet/>
      <dgm:spPr/>
      <dgm:t>
        <a:bodyPr/>
        <a:lstStyle/>
        <a:p>
          <a:endParaRPr lang="en-US"/>
        </a:p>
      </dgm:t>
    </dgm:pt>
    <dgm:pt modelId="{2152E92C-9287-4970-A87C-9A7A971F6074}">
      <dgm:prSet/>
      <dgm:spPr/>
      <dgm:t>
        <a:bodyPr/>
        <a:lstStyle/>
        <a:p>
          <a:r>
            <a:rPr lang="en-US"/>
            <a:t>• Discuss what they learned that week – even if you're not a maths expert!</a:t>
          </a:r>
        </a:p>
      </dgm:t>
    </dgm:pt>
    <dgm:pt modelId="{13C1D16D-7DAA-4CAF-8416-7EBD620FE39E}" type="parTrans" cxnId="{C0A3B713-BEBC-43C8-84AC-B1D8F1717B5C}">
      <dgm:prSet/>
      <dgm:spPr/>
      <dgm:t>
        <a:bodyPr/>
        <a:lstStyle/>
        <a:p>
          <a:endParaRPr lang="en-US"/>
        </a:p>
      </dgm:t>
    </dgm:pt>
    <dgm:pt modelId="{2D327210-6A84-456F-81B1-547DA944C392}" type="sibTrans" cxnId="{C0A3B713-BEBC-43C8-84AC-B1D8F1717B5C}">
      <dgm:prSet/>
      <dgm:spPr/>
      <dgm:t>
        <a:bodyPr/>
        <a:lstStyle/>
        <a:p>
          <a:endParaRPr lang="en-US"/>
        </a:p>
      </dgm:t>
    </dgm:pt>
    <dgm:pt modelId="{E0BD4612-FCF4-4BF6-8BDE-EF89FF7723DD}">
      <dgm:prSet/>
      <dgm:spPr/>
      <dgm:t>
        <a:bodyPr/>
        <a:lstStyle/>
        <a:p>
          <a:r>
            <a:rPr lang="en-US"/>
            <a:t>• Help them stick to a revision schedule, especially before assessments.</a:t>
          </a:r>
        </a:p>
      </dgm:t>
    </dgm:pt>
    <dgm:pt modelId="{04847452-069B-471C-906D-2795990AE15F}" type="parTrans" cxnId="{BA89CAFF-519F-4C3A-BBAB-AE1C613A66F9}">
      <dgm:prSet/>
      <dgm:spPr/>
      <dgm:t>
        <a:bodyPr/>
        <a:lstStyle/>
        <a:p>
          <a:endParaRPr lang="en-US"/>
        </a:p>
      </dgm:t>
    </dgm:pt>
    <dgm:pt modelId="{BAB5C433-81D9-4D9D-8C00-62FE59E68711}" type="sibTrans" cxnId="{BA89CAFF-519F-4C3A-BBAB-AE1C613A66F9}">
      <dgm:prSet/>
      <dgm:spPr/>
      <dgm:t>
        <a:bodyPr/>
        <a:lstStyle/>
        <a:p>
          <a:endParaRPr lang="en-US"/>
        </a:p>
      </dgm:t>
    </dgm:pt>
    <dgm:pt modelId="{44BBE206-56C2-4D44-96A0-073C99DACF7E}">
      <dgm:prSet/>
      <dgm:spPr/>
      <dgm:t>
        <a:bodyPr/>
        <a:lstStyle/>
        <a:p>
          <a:r>
            <a:rPr lang="en-US" dirty="0"/>
            <a:t>• Use </a:t>
          </a:r>
          <a:r>
            <a:rPr lang="en-US" dirty="0" err="1"/>
            <a:t>Sparx</a:t>
          </a:r>
          <a:r>
            <a:rPr lang="en-US" dirty="0"/>
            <a:t> videos  and </a:t>
          </a:r>
          <a:r>
            <a:rPr lang="en-US" dirty="0" err="1"/>
            <a:t>Mathsgenie</a:t>
          </a:r>
          <a:r>
            <a:rPr lang="en-US" dirty="0"/>
            <a:t> videos to revisit tricky topics.</a:t>
          </a:r>
        </a:p>
      </dgm:t>
    </dgm:pt>
    <dgm:pt modelId="{D18D35FA-F367-49A2-BBB0-D4D396ECE5B3}" type="parTrans" cxnId="{8DF20F07-F5F2-4279-9274-84D970D99B04}">
      <dgm:prSet/>
      <dgm:spPr/>
      <dgm:t>
        <a:bodyPr/>
        <a:lstStyle/>
        <a:p>
          <a:endParaRPr lang="en-US"/>
        </a:p>
      </dgm:t>
    </dgm:pt>
    <dgm:pt modelId="{94F15E9F-9724-477D-8CA4-A1918243F34C}" type="sibTrans" cxnId="{8DF20F07-F5F2-4279-9274-84D970D99B04}">
      <dgm:prSet/>
      <dgm:spPr/>
      <dgm:t>
        <a:bodyPr/>
        <a:lstStyle/>
        <a:p>
          <a:endParaRPr lang="en-US"/>
        </a:p>
      </dgm:t>
    </dgm:pt>
    <dgm:pt modelId="{7DA21423-08B5-493E-884F-114E5F65EE4A}">
      <dgm:prSet/>
      <dgm:spPr/>
      <dgm:t>
        <a:bodyPr/>
        <a:lstStyle/>
        <a:p>
          <a:r>
            <a:rPr lang="en-US"/>
            <a:t>• Celebrate small successes and progress to keep motivation high.</a:t>
          </a:r>
        </a:p>
      </dgm:t>
    </dgm:pt>
    <dgm:pt modelId="{24FEA9C0-D459-4098-8E65-0F89F5B8F7FF}" type="parTrans" cxnId="{ABAF84AD-EC41-403C-B9CB-778A96FF3BA5}">
      <dgm:prSet/>
      <dgm:spPr/>
      <dgm:t>
        <a:bodyPr/>
        <a:lstStyle/>
        <a:p>
          <a:endParaRPr lang="en-US"/>
        </a:p>
      </dgm:t>
    </dgm:pt>
    <dgm:pt modelId="{D24817A6-1B53-45D0-9345-89D626C2A19B}" type="sibTrans" cxnId="{ABAF84AD-EC41-403C-B9CB-778A96FF3BA5}">
      <dgm:prSet/>
      <dgm:spPr/>
      <dgm:t>
        <a:bodyPr/>
        <a:lstStyle/>
        <a:p>
          <a:endParaRPr lang="en-US"/>
        </a:p>
      </dgm:t>
    </dgm:pt>
    <dgm:pt modelId="{0663C832-FAF2-4DCA-B815-573F43014651}" type="pres">
      <dgm:prSet presAssocID="{28E0EBD8-A7CE-435D-B728-C9EA788950CC}" presName="root" presStyleCnt="0">
        <dgm:presLayoutVars>
          <dgm:dir/>
          <dgm:resizeHandles val="exact"/>
        </dgm:presLayoutVars>
      </dgm:prSet>
      <dgm:spPr/>
    </dgm:pt>
    <dgm:pt modelId="{1E8DA3F7-927E-4627-AEC8-08E560B2C623}" type="pres">
      <dgm:prSet presAssocID="{72BF9522-3A38-4D94-8483-DC3B10072A07}" presName="compNode" presStyleCnt="0"/>
      <dgm:spPr/>
    </dgm:pt>
    <dgm:pt modelId="{99481E5A-B18B-4F36-A52D-D874C40F0E9C}" type="pres">
      <dgm:prSet presAssocID="{72BF9522-3A38-4D94-8483-DC3B10072A07}" presName="bgRect" presStyleLbl="bgShp" presStyleIdx="0" presStyleCnt="7"/>
      <dgm:spPr/>
    </dgm:pt>
    <dgm:pt modelId="{FC4F4978-1D4A-48FA-B12F-4A1223707D92}" type="pres">
      <dgm:prSet presAssocID="{72BF9522-3A38-4D94-8483-DC3B10072A07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ler"/>
        </a:ext>
      </dgm:extLst>
    </dgm:pt>
    <dgm:pt modelId="{2D3E819A-6D4E-44CF-9DB4-9DB5ABA36E1B}" type="pres">
      <dgm:prSet presAssocID="{72BF9522-3A38-4D94-8483-DC3B10072A07}" presName="spaceRect" presStyleCnt="0"/>
      <dgm:spPr/>
    </dgm:pt>
    <dgm:pt modelId="{4BED9417-E634-41A7-8E6F-45306BA3E9EB}" type="pres">
      <dgm:prSet presAssocID="{72BF9522-3A38-4D94-8483-DC3B10072A07}" presName="parTx" presStyleLbl="revTx" presStyleIdx="0" presStyleCnt="7">
        <dgm:presLayoutVars>
          <dgm:chMax val="0"/>
          <dgm:chPref val="0"/>
        </dgm:presLayoutVars>
      </dgm:prSet>
      <dgm:spPr/>
    </dgm:pt>
    <dgm:pt modelId="{A67A6A9A-647F-4C33-B585-DC92DE497B15}" type="pres">
      <dgm:prSet presAssocID="{038E6B4F-27E2-4484-AC41-E4B838224CC5}" presName="sibTrans" presStyleCnt="0"/>
      <dgm:spPr/>
    </dgm:pt>
    <dgm:pt modelId="{AD062DB8-DF8F-43A2-9D57-2C91B7BF7C53}" type="pres">
      <dgm:prSet presAssocID="{52C680C9-1FD9-4D59-AE50-9F5A16967F7D}" presName="compNode" presStyleCnt="0"/>
      <dgm:spPr/>
    </dgm:pt>
    <dgm:pt modelId="{3B96EBB2-5F01-4876-8E6B-73F1DCF2D30A}" type="pres">
      <dgm:prSet presAssocID="{52C680C9-1FD9-4D59-AE50-9F5A16967F7D}" presName="bgRect" presStyleLbl="bgShp" presStyleIdx="1" presStyleCnt="7"/>
      <dgm:spPr/>
    </dgm:pt>
    <dgm:pt modelId="{9FB3C36A-2739-4198-B08D-0D23647FA73A}" type="pres">
      <dgm:prSet presAssocID="{52C680C9-1FD9-4D59-AE50-9F5A16967F7D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ing Hands"/>
        </a:ext>
      </dgm:extLst>
    </dgm:pt>
    <dgm:pt modelId="{DD1C5951-E858-4614-81E5-C5DCCD54C849}" type="pres">
      <dgm:prSet presAssocID="{52C680C9-1FD9-4D59-AE50-9F5A16967F7D}" presName="spaceRect" presStyleCnt="0"/>
      <dgm:spPr/>
    </dgm:pt>
    <dgm:pt modelId="{BBA5742C-EAE0-41B1-99E4-D2BAF6BE99FA}" type="pres">
      <dgm:prSet presAssocID="{52C680C9-1FD9-4D59-AE50-9F5A16967F7D}" presName="parTx" presStyleLbl="revTx" presStyleIdx="1" presStyleCnt="7">
        <dgm:presLayoutVars>
          <dgm:chMax val="0"/>
          <dgm:chPref val="0"/>
        </dgm:presLayoutVars>
      </dgm:prSet>
      <dgm:spPr/>
    </dgm:pt>
    <dgm:pt modelId="{DE23055A-E644-4FD3-8750-BBAD7AE8246A}" type="pres">
      <dgm:prSet presAssocID="{F4C457AC-1501-4033-9D76-9CBF8421239B}" presName="sibTrans" presStyleCnt="0"/>
      <dgm:spPr/>
    </dgm:pt>
    <dgm:pt modelId="{217B9CBE-FBB2-4AF0-A1AA-78B1389F31DF}" type="pres">
      <dgm:prSet presAssocID="{39647A74-7619-4337-BE23-69539615543D}" presName="compNode" presStyleCnt="0"/>
      <dgm:spPr/>
    </dgm:pt>
    <dgm:pt modelId="{D14E3001-FB31-4928-86F1-D2C32C423177}" type="pres">
      <dgm:prSet presAssocID="{39647A74-7619-4337-BE23-69539615543D}" presName="bgRect" presStyleLbl="bgShp" presStyleIdx="2" presStyleCnt="7"/>
      <dgm:spPr/>
    </dgm:pt>
    <dgm:pt modelId="{414EB43B-5E1E-4088-BE11-6F473BC3D442}" type="pres">
      <dgm:prSet presAssocID="{39647A74-7619-4337-BE23-69539615543D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EDC3A35-0AF2-4E67-8173-CC39A92A74A7}" type="pres">
      <dgm:prSet presAssocID="{39647A74-7619-4337-BE23-69539615543D}" presName="spaceRect" presStyleCnt="0"/>
      <dgm:spPr/>
    </dgm:pt>
    <dgm:pt modelId="{3B0031DB-A53F-4BCB-AEDE-B1B913662FBB}" type="pres">
      <dgm:prSet presAssocID="{39647A74-7619-4337-BE23-69539615543D}" presName="parTx" presStyleLbl="revTx" presStyleIdx="2" presStyleCnt="7">
        <dgm:presLayoutVars>
          <dgm:chMax val="0"/>
          <dgm:chPref val="0"/>
        </dgm:presLayoutVars>
      </dgm:prSet>
      <dgm:spPr/>
    </dgm:pt>
    <dgm:pt modelId="{1FBAD100-D6DC-4F33-B6B3-64DF66D29A16}" type="pres">
      <dgm:prSet presAssocID="{242AFF52-50DE-4732-859F-D5194562474B}" presName="sibTrans" presStyleCnt="0"/>
      <dgm:spPr/>
    </dgm:pt>
    <dgm:pt modelId="{B066CCC1-E136-4BB3-A43E-AA23A13BBB89}" type="pres">
      <dgm:prSet presAssocID="{2152E92C-9287-4970-A87C-9A7A971F6074}" presName="compNode" presStyleCnt="0"/>
      <dgm:spPr/>
    </dgm:pt>
    <dgm:pt modelId="{D545BAE4-0A3F-4EEB-A6A9-E4F52879D166}" type="pres">
      <dgm:prSet presAssocID="{2152E92C-9287-4970-A87C-9A7A971F6074}" presName="bgRect" presStyleLbl="bgShp" presStyleIdx="3" presStyleCnt="7"/>
      <dgm:spPr/>
    </dgm:pt>
    <dgm:pt modelId="{F9639CFE-31D5-4AE9-80C2-52CB4AB0996B}" type="pres">
      <dgm:prSet presAssocID="{2152E92C-9287-4970-A87C-9A7A971F6074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64D2F789-FC7E-42C9-8C9E-70A256A4CCB7}" type="pres">
      <dgm:prSet presAssocID="{2152E92C-9287-4970-A87C-9A7A971F6074}" presName="spaceRect" presStyleCnt="0"/>
      <dgm:spPr/>
    </dgm:pt>
    <dgm:pt modelId="{E267B346-0A6B-4D6F-B1BE-FBB3835B5649}" type="pres">
      <dgm:prSet presAssocID="{2152E92C-9287-4970-A87C-9A7A971F6074}" presName="parTx" presStyleLbl="revTx" presStyleIdx="3" presStyleCnt="7">
        <dgm:presLayoutVars>
          <dgm:chMax val="0"/>
          <dgm:chPref val="0"/>
        </dgm:presLayoutVars>
      </dgm:prSet>
      <dgm:spPr/>
    </dgm:pt>
    <dgm:pt modelId="{585549E5-A833-4A39-8E52-1CD29B12AB52}" type="pres">
      <dgm:prSet presAssocID="{2D327210-6A84-456F-81B1-547DA944C392}" presName="sibTrans" presStyleCnt="0"/>
      <dgm:spPr/>
    </dgm:pt>
    <dgm:pt modelId="{715ECE79-D9B0-4F5E-97CB-177382CED4DC}" type="pres">
      <dgm:prSet presAssocID="{E0BD4612-FCF4-4BF6-8BDE-EF89FF7723DD}" presName="compNode" presStyleCnt="0"/>
      <dgm:spPr/>
    </dgm:pt>
    <dgm:pt modelId="{B2AB2737-5244-489D-87EE-D3DE100E610E}" type="pres">
      <dgm:prSet presAssocID="{E0BD4612-FCF4-4BF6-8BDE-EF89FF7723DD}" presName="bgRect" presStyleLbl="bgShp" presStyleIdx="4" presStyleCnt="7"/>
      <dgm:spPr/>
    </dgm:pt>
    <dgm:pt modelId="{2EDFE366-3A37-4C69-8819-00C0C2016274}" type="pres">
      <dgm:prSet presAssocID="{E0BD4612-FCF4-4BF6-8BDE-EF89FF7723DD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91B23B7-261F-4A48-AA48-2F0894715ADA}" type="pres">
      <dgm:prSet presAssocID="{E0BD4612-FCF4-4BF6-8BDE-EF89FF7723DD}" presName="spaceRect" presStyleCnt="0"/>
      <dgm:spPr/>
    </dgm:pt>
    <dgm:pt modelId="{2503F8D9-CF47-4594-8476-AAC06CF90A94}" type="pres">
      <dgm:prSet presAssocID="{E0BD4612-FCF4-4BF6-8BDE-EF89FF7723DD}" presName="parTx" presStyleLbl="revTx" presStyleIdx="4" presStyleCnt="7">
        <dgm:presLayoutVars>
          <dgm:chMax val="0"/>
          <dgm:chPref val="0"/>
        </dgm:presLayoutVars>
      </dgm:prSet>
      <dgm:spPr/>
    </dgm:pt>
    <dgm:pt modelId="{4304177C-4B36-4E6B-9120-A09438A9DEDC}" type="pres">
      <dgm:prSet presAssocID="{BAB5C433-81D9-4D9D-8C00-62FE59E68711}" presName="sibTrans" presStyleCnt="0"/>
      <dgm:spPr/>
    </dgm:pt>
    <dgm:pt modelId="{7988A2BC-CA94-4CF3-ACF3-C7B0C2231AC4}" type="pres">
      <dgm:prSet presAssocID="{44BBE206-56C2-4D44-96A0-073C99DACF7E}" presName="compNode" presStyleCnt="0"/>
      <dgm:spPr/>
    </dgm:pt>
    <dgm:pt modelId="{27F17772-2E3D-4123-A198-6A54A3F43254}" type="pres">
      <dgm:prSet presAssocID="{44BBE206-56C2-4D44-96A0-073C99DACF7E}" presName="bgRect" presStyleLbl="bgShp" presStyleIdx="5" presStyleCnt="7"/>
      <dgm:spPr/>
    </dgm:pt>
    <dgm:pt modelId="{5728DC9F-FC87-4591-A9B8-CD4BB7D3CE26}" type="pres">
      <dgm:prSet presAssocID="{44BBE206-56C2-4D44-96A0-073C99DACF7E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5E0F9BC6-CBFF-40D9-83A6-406564293F06}" type="pres">
      <dgm:prSet presAssocID="{44BBE206-56C2-4D44-96A0-073C99DACF7E}" presName="spaceRect" presStyleCnt="0"/>
      <dgm:spPr/>
    </dgm:pt>
    <dgm:pt modelId="{3F8D3CBC-A0DC-4781-ACDB-10102EF35700}" type="pres">
      <dgm:prSet presAssocID="{44BBE206-56C2-4D44-96A0-073C99DACF7E}" presName="parTx" presStyleLbl="revTx" presStyleIdx="5" presStyleCnt="7">
        <dgm:presLayoutVars>
          <dgm:chMax val="0"/>
          <dgm:chPref val="0"/>
        </dgm:presLayoutVars>
      </dgm:prSet>
      <dgm:spPr/>
    </dgm:pt>
    <dgm:pt modelId="{69E675F1-9287-4BBB-B9D1-CF1236121D79}" type="pres">
      <dgm:prSet presAssocID="{94F15E9F-9724-477D-8CA4-A1918243F34C}" presName="sibTrans" presStyleCnt="0"/>
      <dgm:spPr/>
    </dgm:pt>
    <dgm:pt modelId="{DBC9CFFD-120E-44C4-9036-ACA8B0C7CC57}" type="pres">
      <dgm:prSet presAssocID="{7DA21423-08B5-493E-884F-114E5F65EE4A}" presName="compNode" presStyleCnt="0"/>
      <dgm:spPr/>
    </dgm:pt>
    <dgm:pt modelId="{0DE03AF1-27A2-4662-8FA2-E5ECCC46FD9C}" type="pres">
      <dgm:prSet presAssocID="{7DA21423-08B5-493E-884F-114E5F65EE4A}" presName="bgRect" presStyleLbl="bgShp" presStyleIdx="6" presStyleCnt="7"/>
      <dgm:spPr/>
    </dgm:pt>
    <dgm:pt modelId="{5B042E41-B639-4991-8295-8CF036CFD491}" type="pres">
      <dgm:prSet presAssocID="{7DA21423-08B5-493E-884F-114E5F65EE4A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Success"/>
        </a:ext>
      </dgm:extLst>
    </dgm:pt>
    <dgm:pt modelId="{86EA9B7D-7B15-4068-A20E-563219F2AAC1}" type="pres">
      <dgm:prSet presAssocID="{7DA21423-08B5-493E-884F-114E5F65EE4A}" presName="spaceRect" presStyleCnt="0"/>
      <dgm:spPr/>
    </dgm:pt>
    <dgm:pt modelId="{5B02C50C-53BA-43F0-BA7A-246AA46ECE02}" type="pres">
      <dgm:prSet presAssocID="{7DA21423-08B5-493E-884F-114E5F65EE4A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3BCB0F02-089A-4FAD-A18B-883A7EADF127}" type="presOf" srcId="{2152E92C-9287-4970-A87C-9A7A971F6074}" destId="{E267B346-0A6B-4D6F-B1BE-FBB3835B5649}" srcOrd="0" destOrd="0" presId="urn:microsoft.com/office/officeart/2018/2/layout/IconVerticalSolidList"/>
    <dgm:cxn modelId="{8DF20F07-F5F2-4279-9274-84D970D99B04}" srcId="{28E0EBD8-A7CE-435D-B728-C9EA788950CC}" destId="{44BBE206-56C2-4D44-96A0-073C99DACF7E}" srcOrd="5" destOrd="0" parTransId="{D18D35FA-F367-49A2-BBB0-D4D396ECE5B3}" sibTransId="{94F15E9F-9724-477D-8CA4-A1918243F34C}"/>
    <dgm:cxn modelId="{D0E6800A-8D6E-4CAB-BB19-66B403763519}" type="presOf" srcId="{72BF9522-3A38-4D94-8483-DC3B10072A07}" destId="{4BED9417-E634-41A7-8E6F-45306BA3E9EB}" srcOrd="0" destOrd="0" presId="urn:microsoft.com/office/officeart/2018/2/layout/IconVerticalSolidList"/>
    <dgm:cxn modelId="{CC31100C-4031-4938-A77E-D4E46264EC35}" srcId="{28E0EBD8-A7CE-435D-B728-C9EA788950CC}" destId="{39647A74-7619-4337-BE23-69539615543D}" srcOrd="2" destOrd="0" parTransId="{0122A37B-D64E-4DD9-BFA3-4E31B51D1FD0}" sibTransId="{242AFF52-50DE-4732-859F-D5194562474B}"/>
    <dgm:cxn modelId="{C0A3B713-BEBC-43C8-84AC-B1D8F1717B5C}" srcId="{28E0EBD8-A7CE-435D-B728-C9EA788950CC}" destId="{2152E92C-9287-4970-A87C-9A7A971F6074}" srcOrd="3" destOrd="0" parTransId="{13C1D16D-7DAA-4CAF-8416-7EBD620FE39E}" sibTransId="{2D327210-6A84-456F-81B1-547DA944C392}"/>
    <dgm:cxn modelId="{4EF96617-D701-444D-A6BD-B6311E0ACF3D}" type="presOf" srcId="{7DA21423-08B5-493E-884F-114E5F65EE4A}" destId="{5B02C50C-53BA-43F0-BA7A-246AA46ECE02}" srcOrd="0" destOrd="0" presId="urn:microsoft.com/office/officeart/2018/2/layout/IconVerticalSolidList"/>
    <dgm:cxn modelId="{97458529-791F-4161-B8D8-496766A57DC4}" type="presOf" srcId="{52C680C9-1FD9-4D59-AE50-9F5A16967F7D}" destId="{BBA5742C-EAE0-41B1-99E4-D2BAF6BE99FA}" srcOrd="0" destOrd="0" presId="urn:microsoft.com/office/officeart/2018/2/layout/IconVerticalSolidList"/>
    <dgm:cxn modelId="{5F1C122F-66F0-4AC3-99CD-C1E11469F856}" type="presOf" srcId="{28E0EBD8-A7CE-435D-B728-C9EA788950CC}" destId="{0663C832-FAF2-4DCA-B815-573F43014651}" srcOrd="0" destOrd="0" presId="urn:microsoft.com/office/officeart/2018/2/layout/IconVerticalSolidList"/>
    <dgm:cxn modelId="{9E4A3247-53A3-4FF2-98D2-390AFD89AE29}" type="presOf" srcId="{39647A74-7619-4337-BE23-69539615543D}" destId="{3B0031DB-A53F-4BCB-AEDE-B1B913662FBB}" srcOrd="0" destOrd="0" presId="urn:microsoft.com/office/officeart/2018/2/layout/IconVerticalSolidList"/>
    <dgm:cxn modelId="{22165768-C856-42B3-B491-773086971B3D}" type="presOf" srcId="{E0BD4612-FCF4-4BF6-8BDE-EF89FF7723DD}" destId="{2503F8D9-CF47-4594-8476-AAC06CF90A94}" srcOrd="0" destOrd="0" presId="urn:microsoft.com/office/officeart/2018/2/layout/IconVerticalSolidList"/>
    <dgm:cxn modelId="{D3E5A18A-FEB6-4988-9805-404976120B9B}" srcId="{28E0EBD8-A7CE-435D-B728-C9EA788950CC}" destId="{52C680C9-1FD9-4D59-AE50-9F5A16967F7D}" srcOrd="1" destOrd="0" parTransId="{D72F5F57-F67F-4F35-B755-C9E12630865D}" sibTransId="{F4C457AC-1501-4033-9D76-9CBF8421239B}"/>
    <dgm:cxn modelId="{480887A5-50ED-4FC4-BCA8-A3ACC0934086}" srcId="{28E0EBD8-A7CE-435D-B728-C9EA788950CC}" destId="{72BF9522-3A38-4D94-8483-DC3B10072A07}" srcOrd="0" destOrd="0" parTransId="{4167D996-181E-48AD-BE2A-F19B1DC5F74A}" sibTransId="{038E6B4F-27E2-4484-AC41-E4B838224CC5}"/>
    <dgm:cxn modelId="{69CF24A9-ABFE-4F87-82E8-E344687860E1}" type="presOf" srcId="{44BBE206-56C2-4D44-96A0-073C99DACF7E}" destId="{3F8D3CBC-A0DC-4781-ACDB-10102EF35700}" srcOrd="0" destOrd="0" presId="urn:microsoft.com/office/officeart/2018/2/layout/IconVerticalSolidList"/>
    <dgm:cxn modelId="{ABAF84AD-EC41-403C-B9CB-778A96FF3BA5}" srcId="{28E0EBD8-A7CE-435D-B728-C9EA788950CC}" destId="{7DA21423-08B5-493E-884F-114E5F65EE4A}" srcOrd="6" destOrd="0" parTransId="{24FEA9C0-D459-4098-8E65-0F89F5B8F7FF}" sibTransId="{D24817A6-1B53-45D0-9345-89D626C2A19B}"/>
    <dgm:cxn modelId="{BA89CAFF-519F-4C3A-BBAB-AE1C613A66F9}" srcId="{28E0EBD8-A7CE-435D-B728-C9EA788950CC}" destId="{E0BD4612-FCF4-4BF6-8BDE-EF89FF7723DD}" srcOrd="4" destOrd="0" parTransId="{04847452-069B-471C-906D-2795990AE15F}" sibTransId="{BAB5C433-81D9-4D9D-8C00-62FE59E68711}"/>
    <dgm:cxn modelId="{4B0B8252-9240-4C4F-852C-642FEDC56A8E}" type="presParOf" srcId="{0663C832-FAF2-4DCA-B815-573F43014651}" destId="{1E8DA3F7-927E-4627-AEC8-08E560B2C623}" srcOrd="0" destOrd="0" presId="urn:microsoft.com/office/officeart/2018/2/layout/IconVerticalSolidList"/>
    <dgm:cxn modelId="{5E596C69-97D7-45A5-BC1A-518186CFF5D1}" type="presParOf" srcId="{1E8DA3F7-927E-4627-AEC8-08E560B2C623}" destId="{99481E5A-B18B-4F36-A52D-D874C40F0E9C}" srcOrd="0" destOrd="0" presId="urn:microsoft.com/office/officeart/2018/2/layout/IconVerticalSolidList"/>
    <dgm:cxn modelId="{5483E736-848F-423C-A167-9BB6BD6404AF}" type="presParOf" srcId="{1E8DA3F7-927E-4627-AEC8-08E560B2C623}" destId="{FC4F4978-1D4A-48FA-B12F-4A1223707D92}" srcOrd="1" destOrd="0" presId="urn:microsoft.com/office/officeart/2018/2/layout/IconVerticalSolidList"/>
    <dgm:cxn modelId="{B479E629-6F75-4224-9A41-12B5F4EF2E63}" type="presParOf" srcId="{1E8DA3F7-927E-4627-AEC8-08E560B2C623}" destId="{2D3E819A-6D4E-44CF-9DB4-9DB5ABA36E1B}" srcOrd="2" destOrd="0" presId="urn:microsoft.com/office/officeart/2018/2/layout/IconVerticalSolidList"/>
    <dgm:cxn modelId="{F6EC7C25-A747-4B5D-98B1-F46AD14A28D8}" type="presParOf" srcId="{1E8DA3F7-927E-4627-AEC8-08E560B2C623}" destId="{4BED9417-E634-41A7-8E6F-45306BA3E9EB}" srcOrd="3" destOrd="0" presId="urn:microsoft.com/office/officeart/2018/2/layout/IconVerticalSolidList"/>
    <dgm:cxn modelId="{7AF21C38-1A8E-4976-BB7A-7864B77ECD28}" type="presParOf" srcId="{0663C832-FAF2-4DCA-B815-573F43014651}" destId="{A67A6A9A-647F-4C33-B585-DC92DE497B15}" srcOrd="1" destOrd="0" presId="urn:microsoft.com/office/officeart/2018/2/layout/IconVerticalSolidList"/>
    <dgm:cxn modelId="{90864882-4BD8-4841-B502-E0E3F42241B5}" type="presParOf" srcId="{0663C832-FAF2-4DCA-B815-573F43014651}" destId="{AD062DB8-DF8F-43A2-9D57-2C91B7BF7C53}" srcOrd="2" destOrd="0" presId="urn:microsoft.com/office/officeart/2018/2/layout/IconVerticalSolidList"/>
    <dgm:cxn modelId="{AAD269B5-8502-4758-A2E9-BE390199F947}" type="presParOf" srcId="{AD062DB8-DF8F-43A2-9D57-2C91B7BF7C53}" destId="{3B96EBB2-5F01-4876-8E6B-73F1DCF2D30A}" srcOrd="0" destOrd="0" presId="urn:microsoft.com/office/officeart/2018/2/layout/IconVerticalSolidList"/>
    <dgm:cxn modelId="{CF07D8B5-4677-469F-881D-298A949F811F}" type="presParOf" srcId="{AD062DB8-DF8F-43A2-9D57-2C91B7BF7C53}" destId="{9FB3C36A-2739-4198-B08D-0D23647FA73A}" srcOrd="1" destOrd="0" presId="urn:microsoft.com/office/officeart/2018/2/layout/IconVerticalSolidList"/>
    <dgm:cxn modelId="{7E557556-1FCB-455E-AD1A-B1EBAAC89CDD}" type="presParOf" srcId="{AD062DB8-DF8F-43A2-9D57-2C91B7BF7C53}" destId="{DD1C5951-E858-4614-81E5-C5DCCD54C849}" srcOrd="2" destOrd="0" presId="urn:microsoft.com/office/officeart/2018/2/layout/IconVerticalSolidList"/>
    <dgm:cxn modelId="{EF64ACF4-F733-44FC-876C-E1518E82B8D4}" type="presParOf" srcId="{AD062DB8-DF8F-43A2-9D57-2C91B7BF7C53}" destId="{BBA5742C-EAE0-41B1-99E4-D2BAF6BE99FA}" srcOrd="3" destOrd="0" presId="urn:microsoft.com/office/officeart/2018/2/layout/IconVerticalSolidList"/>
    <dgm:cxn modelId="{0CAFB846-81A2-457A-B90A-295797EF6C04}" type="presParOf" srcId="{0663C832-FAF2-4DCA-B815-573F43014651}" destId="{DE23055A-E644-4FD3-8750-BBAD7AE8246A}" srcOrd="3" destOrd="0" presId="urn:microsoft.com/office/officeart/2018/2/layout/IconVerticalSolidList"/>
    <dgm:cxn modelId="{14B8DDE4-28D7-4D7C-A11D-E3362A7CB295}" type="presParOf" srcId="{0663C832-FAF2-4DCA-B815-573F43014651}" destId="{217B9CBE-FBB2-4AF0-A1AA-78B1389F31DF}" srcOrd="4" destOrd="0" presId="urn:microsoft.com/office/officeart/2018/2/layout/IconVerticalSolidList"/>
    <dgm:cxn modelId="{19F3202B-3398-48B6-9B51-D76BD33BAD07}" type="presParOf" srcId="{217B9CBE-FBB2-4AF0-A1AA-78B1389F31DF}" destId="{D14E3001-FB31-4928-86F1-D2C32C423177}" srcOrd="0" destOrd="0" presId="urn:microsoft.com/office/officeart/2018/2/layout/IconVerticalSolidList"/>
    <dgm:cxn modelId="{8FEC4BDF-EE67-45DD-BB07-F6D7BF7B2FDA}" type="presParOf" srcId="{217B9CBE-FBB2-4AF0-A1AA-78B1389F31DF}" destId="{414EB43B-5E1E-4088-BE11-6F473BC3D442}" srcOrd="1" destOrd="0" presId="urn:microsoft.com/office/officeart/2018/2/layout/IconVerticalSolidList"/>
    <dgm:cxn modelId="{1BCBA651-3DD2-454A-8649-C31242EE4632}" type="presParOf" srcId="{217B9CBE-FBB2-4AF0-A1AA-78B1389F31DF}" destId="{6EDC3A35-0AF2-4E67-8173-CC39A92A74A7}" srcOrd="2" destOrd="0" presId="urn:microsoft.com/office/officeart/2018/2/layout/IconVerticalSolidList"/>
    <dgm:cxn modelId="{8EAC0554-366F-4790-8794-0E9B9585D5B9}" type="presParOf" srcId="{217B9CBE-FBB2-4AF0-A1AA-78B1389F31DF}" destId="{3B0031DB-A53F-4BCB-AEDE-B1B913662FBB}" srcOrd="3" destOrd="0" presId="urn:microsoft.com/office/officeart/2018/2/layout/IconVerticalSolidList"/>
    <dgm:cxn modelId="{1605CABC-9002-43DF-BD81-1EDABD52A104}" type="presParOf" srcId="{0663C832-FAF2-4DCA-B815-573F43014651}" destId="{1FBAD100-D6DC-4F33-B6B3-64DF66D29A16}" srcOrd="5" destOrd="0" presId="urn:microsoft.com/office/officeart/2018/2/layout/IconVerticalSolidList"/>
    <dgm:cxn modelId="{24F8B3E7-6DDB-40AC-9874-B31CA37A4E83}" type="presParOf" srcId="{0663C832-FAF2-4DCA-B815-573F43014651}" destId="{B066CCC1-E136-4BB3-A43E-AA23A13BBB89}" srcOrd="6" destOrd="0" presId="urn:microsoft.com/office/officeart/2018/2/layout/IconVerticalSolidList"/>
    <dgm:cxn modelId="{7A785369-411F-461A-A4CB-DF5CAEEAE383}" type="presParOf" srcId="{B066CCC1-E136-4BB3-A43E-AA23A13BBB89}" destId="{D545BAE4-0A3F-4EEB-A6A9-E4F52879D166}" srcOrd="0" destOrd="0" presId="urn:microsoft.com/office/officeart/2018/2/layout/IconVerticalSolidList"/>
    <dgm:cxn modelId="{5B62FFB6-6C8A-4EE0-B2BD-7F0E8C6B569F}" type="presParOf" srcId="{B066CCC1-E136-4BB3-A43E-AA23A13BBB89}" destId="{F9639CFE-31D5-4AE9-80C2-52CB4AB0996B}" srcOrd="1" destOrd="0" presId="urn:microsoft.com/office/officeart/2018/2/layout/IconVerticalSolidList"/>
    <dgm:cxn modelId="{71D2909D-09C6-417B-8552-2280439B4E5D}" type="presParOf" srcId="{B066CCC1-E136-4BB3-A43E-AA23A13BBB89}" destId="{64D2F789-FC7E-42C9-8C9E-70A256A4CCB7}" srcOrd="2" destOrd="0" presId="urn:microsoft.com/office/officeart/2018/2/layout/IconVerticalSolidList"/>
    <dgm:cxn modelId="{FCA143EB-01DF-4894-9DC5-61E7F70B59B8}" type="presParOf" srcId="{B066CCC1-E136-4BB3-A43E-AA23A13BBB89}" destId="{E267B346-0A6B-4D6F-B1BE-FBB3835B5649}" srcOrd="3" destOrd="0" presId="urn:microsoft.com/office/officeart/2018/2/layout/IconVerticalSolidList"/>
    <dgm:cxn modelId="{F20001BB-6C92-4086-A536-4A401A0825C7}" type="presParOf" srcId="{0663C832-FAF2-4DCA-B815-573F43014651}" destId="{585549E5-A833-4A39-8E52-1CD29B12AB52}" srcOrd="7" destOrd="0" presId="urn:microsoft.com/office/officeart/2018/2/layout/IconVerticalSolidList"/>
    <dgm:cxn modelId="{B5EB5002-B108-4AFC-89B7-1E8A84C7245E}" type="presParOf" srcId="{0663C832-FAF2-4DCA-B815-573F43014651}" destId="{715ECE79-D9B0-4F5E-97CB-177382CED4DC}" srcOrd="8" destOrd="0" presId="urn:microsoft.com/office/officeart/2018/2/layout/IconVerticalSolidList"/>
    <dgm:cxn modelId="{44EB2900-4ABE-4657-81BF-3136C9E9B9DE}" type="presParOf" srcId="{715ECE79-D9B0-4F5E-97CB-177382CED4DC}" destId="{B2AB2737-5244-489D-87EE-D3DE100E610E}" srcOrd="0" destOrd="0" presId="urn:microsoft.com/office/officeart/2018/2/layout/IconVerticalSolidList"/>
    <dgm:cxn modelId="{88DCC7EE-E6BC-40E7-B329-DE9EED17B268}" type="presParOf" srcId="{715ECE79-D9B0-4F5E-97CB-177382CED4DC}" destId="{2EDFE366-3A37-4C69-8819-00C0C2016274}" srcOrd="1" destOrd="0" presId="urn:microsoft.com/office/officeart/2018/2/layout/IconVerticalSolidList"/>
    <dgm:cxn modelId="{89EBD3E1-DBDC-4DE2-A303-E0FB33CF970F}" type="presParOf" srcId="{715ECE79-D9B0-4F5E-97CB-177382CED4DC}" destId="{791B23B7-261F-4A48-AA48-2F0894715ADA}" srcOrd="2" destOrd="0" presId="urn:microsoft.com/office/officeart/2018/2/layout/IconVerticalSolidList"/>
    <dgm:cxn modelId="{91131AD1-F398-4C29-8347-FBBA70D25D5F}" type="presParOf" srcId="{715ECE79-D9B0-4F5E-97CB-177382CED4DC}" destId="{2503F8D9-CF47-4594-8476-AAC06CF90A94}" srcOrd="3" destOrd="0" presId="urn:microsoft.com/office/officeart/2018/2/layout/IconVerticalSolidList"/>
    <dgm:cxn modelId="{249DC14E-2403-4AE6-9CCF-EBA27960BF93}" type="presParOf" srcId="{0663C832-FAF2-4DCA-B815-573F43014651}" destId="{4304177C-4B36-4E6B-9120-A09438A9DEDC}" srcOrd="9" destOrd="0" presId="urn:microsoft.com/office/officeart/2018/2/layout/IconVerticalSolidList"/>
    <dgm:cxn modelId="{780A7416-5935-458B-8A84-7568125FA0F1}" type="presParOf" srcId="{0663C832-FAF2-4DCA-B815-573F43014651}" destId="{7988A2BC-CA94-4CF3-ACF3-C7B0C2231AC4}" srcOrd="10" destOrd="0" presId="urn:microsoft.com/office/officeart/2018/2/layout/IconVerticalSolidList"/>
    <dgm:cxn modelId="{9E8BB70C-FF73-446C-8E62-FAF76F4F4CD5}" type="presParOf" srcId="{7988A2BC-CA94-4CF3-ACF3-C7B0C2231AC4}" destId="{27F17772-2E3D-4123-A198-6A54A3F43254}" srcOrd="0" destOrd="0" presId="urn:microsoft.com/office/officeart/2018/2/layout/IconVerticalSolidList"/>
    <dgm:cxn modelId="{F8692A1E-B963-4175-9596-2B4CB61D74E8}" type="presParOf" srcId="{7988A2BC-CA94-4CF3-ACF3-C7B0C2231AC4}" destId="{5728DC9F-FC87-4591-A9B8-CD4BB7D3CE26}" srcOrd="1" destOrd="0" presId="urn:microsoft.com/office/officeart/2018/2/layout/IconVerticalSolidList"/>
    <dgm:cxn modelId="{EBFCB51B-2052-4C7F-9985-F5051DA85745}" type="presParOf" srcId="{7988A2BC-CA94-4CF3-ACF3-C7B0C2231AC4}" destId="{5E0F9BC6-CBFF-40D9-83A6-406564293F06}" srcOrd="2" destOrd="0" presId="urn:microsoft.com/office/officeart/2018/2/layout/IconVerticalSolidList"/>
    <dgm:cxn modelId="{C9B525DF-0912-4FEB-AF17-A834560D95B0}" type="presParOf" srcId="{7988A2BC-CA94-4CF3-ACF3-C7B0C2231AC4}" destId="{3F8D3CBC-A0DC-4781-ACDB-10102EF35700}" srcOrd="3" destOrd="0" presId="urn:microsoft.com/office/officeart/2018/2/layout/IconVerticalSolidList"/>
    <dgm:cxn modelId="{18D7788E-34E6-462D-A258-33F0FB887C67}" type="presParOf" srcId="{0663C832-FAF2-4DCA-B815-573F43014651}" destId="{69E675F1-9287-4BBB-B9D1-CF1236121D79}" srcOrd="11" destOrd="0" presId="urn:microsoft.com/office/officeart/2018/2/layout/IconVerticalSolidList"/>
    <dgm:cxn modelId="{D962776B-F3B2-4D48-AF74-A61C10CFA4E5}" type="presParOf" srcId="{0663C832-FAF2-4DCA-B815-573F43014651}" destId="{DBC9CFFD-120E-44C4-9036-ACA8B0C7CC57}" srcOrd="12" destOrd="0" presId="urn:microsoft.com/office/officeart/2018/2/layout/IconVerticalSolidList"/>
    <dgm:cxn modelId="{A1945AE2-FF68-4A9E-9BF6-C889ADF999B2}" type="presParOf" srcId="{DBC9CFFD-120E-44C4-9036-ACA8B0C7CC57}" destId="{0DE03AF1-27A2-4662-8FA2-E5ECCC46FD9C}" srcOrd="0" destOrd="0" presId="urn:microsoft.com/office/officeart/2018/2/layout/IconVerticalSolidList"/>
    <dgm:cxn modelId="{E44BE0BC-1E64-470E-AF42-7CD44B3E35AF}" type="presParOf" srcId="{DBC9CFFD-120E-44C4-9036-ACA8B0C7CC57}" destId="{5B042E41-B639-4991-8295-8CF036CFD491}" srcOrd="1" destOrd="0" presId="urn:microsoft.com/office/officeart/2018/2/layout/IconVerticalSolidList"/>
    <dgm:cxn modelId="{0EA29176-1CE7-4EBE-ADD3-467BDA47039D}" type="presParOf" srcId="{DBC9CFFD-120E-44C4-9036-ACA8B0C7CC57}" destId="{86EA9B7D-7B15-4068-A20E-563219F2AAC1}" srcOrd="2" destOrd="0" presId="urn:microsoft.com/office/officeart/2018/2/layout/IconVerticalSolidList"/>
    <dgm:cxn modelId="{7E252641-A030-4C61-8E57-D729449B23C5}" type="presParOf" srcId="{DBC9CFFD-120E-44C4-9036-ACA8B0C7CC57}" destId="{5B02C50C-53BA-43F0-BA7A-246AA46ECE0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D23AF7-0BFD-4D91-8BAB-A78BAE30A9F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CDDEAF0-130F-4C5B-ABEB-73CCAE75847F}">
      <dgm:prSet/>
      <dgm:spPr/>
      <dgm:t>
        <a:bodyPr/>
        <a:lstStyle/>
        <a:p>
          <a:r>
            <a:rPr lang="en-US"/>
            <a:t>• Encourage your child to speak to their teacher if they're stuck.</a:t>
          </a:r>
        </a:p>
      </dgm:t>
    </dgm:pt>
    <dgm:pt modelId="{921B4943-7482-4585-9DF4-5906011F8994}" type="parTrans" cxnId="{D2439832-13BA-4E4C-9B0B-66DF8A9F5BA6}">
      <dgm:prSet/>
      <dgm:spPr/>
      <dgm:t>
        <a:bodyPr/>
        <a:lstStyle/>
        <a:p>
          <a:endParaRPr lang="en-US"/>
        </a:p>
      </dgm:t>
    </dgm:pt>
    <dgm:pt modelId="{EE8BAAB7-7FAD-4253-BB6E-916C2C84AD33}" type="sibTrans" cxnId="{D2439832-13BA-4E4C-9B0B-66DF8A9F5BA6}">
      <dgm:prSet/>
      <dgm:spPr/>
      <dgm:t>
        <a:bodyPr/>
        <a:lstStyle/>
        <a:p>
          <a:endParaRPr lang="en-US"/>
        </a:p>
      </dgm:t>
    </dgm:pt>
    <dgm:pt modelId="{27D8667A-D55B-4779-A748-5300AA279F76}">
      <dgm:prSet/>
      <dgm:spPr/>
      <dgm:t>
        <a:bodyPr/>
        <a:lstStyle/>
        <a:p>
          <a:r>
            <a:rPr lang="en-US" dirty="0"/>
            <a:t>• Revision guides and </a:t>
          </a:r>
          <a:r>
            <a:rPr lang="en-US" dirty="0" err="1"/>
            <a:t>maths</a:t>
          </a:r>
          <a:r>
            <a:rPr lang="en-US" dirty="0"/>
            <a:t> genie workbooks are available – ask the </a:t>
          </a:r>
          <a:r>
            <a:rPr lang="en-US" dirty="0" err="1"/>
            <a:t>Maths</a:t>
          </a:r>
          <a:r>
            <a:rPr lang="en-US" dirty="0"/>
            <a:t> team for recommendations.</a:t>
          </a:r>
        </a:p>
      </dgm:t>
    </dgm:pt>
    <dgm:pt modelId="{A1BD34E1-85C5-4AFB-97C1-39873EBFF57D}" type="parTrans" cxnId="{A642894B-B000-4390-B251-0536B8B11278}">
      <dgm:prSet/>
      <dgm:spPr/>
      <dgm:t>
        <a:bodyPr/>
        <a:lstStyle/>
        <a:p>
          <a:endParaRPr lang="en-US"/>
        </a:p>
      </dgm:t>
    </dgm:pt>
    <dgm:pt modelId="{A3035BD4-0D81-473E-A5AF-FD43A5AADAAD}" type="sibTrans" cxnId="{A642894B-B000-4390-B251-0536B8B11278}">
      <dgm:prSet/>
      <dgm:spPr/>
      <dgm:t>
        <a:bodyPr/>
        <a:lstStyle/>
        <a:p>
          <a:endParaRPr lang="en-US"/>
        </a:p>
      </dgm:t>
    </dgm:pt>
    <dgm:pt modelId="{09C63F7F-CD70-4FB2-8141-1C4C35921C1F}">
      <dgm:prSet/>
      <dgm:spPr/>
      <dgm:t>
        <a:bodyPr/>
        <a:lstStyle/>
        <a:p>
          <a:r>
            <a:rPr lang="en-US" dirty="0"/>
            <a:t>• Use the TFA website for term dates, policies, and further resources.</a:t>
          </a:r>
        </a:p>
      </dgm:t>
    </dgm:pt>
    <dgm:pt modelId="{790EC5A9-FFF1-4429-A1F6-20C0543D1B30}" type="parTrans" cxnId="{A48EA074-EF90-413F-A654-B403F1882499}">
      <dgm:prSet/>
      <dgm:spPr/>
      <dgm:t>
        <a:bodyPr/>
        <a:lstStyle/>
        <a:p>
          <a:endParaRPr lang="en-US"/>
        </a:p>
      </dgm:t>
    </dgm:pt>
    <dgm:pt modelId="{DC6792F2-636C-4099-B0F6-B8D2BC8FC91A}" type="sibTrans" cxnId="{A48EA074-EF90-413F-A654-B403F1882499}">
      <dgm:prSet/>
      <dgm:spPr/>
      <dgm:t>
        <a:bodyPr/>
        <a:lstStyle/>
        <a:p>
          <a:endParaRPr lang="en-US"/>
        </a:p>
      </dgm:t>
    </dgm:pt>
    <dgm:pt modelId="{4CE33D16-8A82-48F4-B8E1-98083FD8213E}">
      <dgm:prSet/>
      <dgm:spPr/>
      <dgm:t>
        <a:bodyPr/>
        <a:lstStyle/>
        <a:p>
          <a:r>
            <a:rPr lang="en-US"/>
            <a:t>• Contact the Maths Department via the school office for queries or extra support.</a:t>
          </a:r>
        </a:p>
      </dgm:t>
    </dgm:pt>
    <dgm:pt modelId="{DC85C16D-3847-4202-BB1F-EF6E11969D8B}" type="parTrans" cxnId="{30F8DC0D-DDAE-44DB-A1CC-AF9B66313E9F}">
      <dgm:prSet/>
      <dgm:spPr/>
      <dgm:t>
        <a:bodyPr/>
        <a:lstStyle/>
        <a:p>
          <a:endParaRPr lang="en-US"/>
        </a:p>
      </dgm:t>
    </dgm:pt>
    <dgm:pt modelId="{2AAB856A-9348-4F1E-8806-C7508A099455}" type="sibTrans" cxnId="{30F8DC0D-DDAE-44DB-A1CC-AF9B66313E9F}">
      <dgm:prSet/>
      <dgm:spPr/>
      <dgm:t>
        <a:bodyPr/>
        <a:lstStyle/>
        <a:p>
          <a:endParaRPr lang="en-US"/>
        </a:p>
      </dgm:t>
    </dgm:pt>
    <dgm:pt modelId="{83F0E0B9-F983-4950-905E-01A8E86EF7FE}" type="pres">
      <dgm:prSet presAssocID="{B8D23AF7-0BFD-4D91-8BAB-A78BAE30A9F7}" presName="root" presStyleCnt="0">
        <dgm:presLayoutVars>
          <dgm:dir/>
          <dgm:resizeHandles val="exact"/>
        </dgm:presLayoutVars>
      </dgm:prSet>
      <dgm:spPr/>
    </dgm:pt>
    <dgm:pt modelId="{7E4841E1-D67B-40F1-9086-CDC6ACE0D266}" type="pres">
      <dgm:prSet presAssocID="{1CDDEAF0-130F-4C5B-ABEB-73CCAE75847F}" presName="compNode" presStyleCnt="0"/>
      <dgm:spPr/>
    </dgm:pt>
    <dgm:pt modelId="{623FCA66-32CE-4EFD-B253-AD8BBFA86021}" type="pres">
      <dgm:prSet presAssocID="{1CDDEAF0-130F-4C5B-ABEB-73CCAE75847F}" presName="bgRect" presStyleLbl="bgShp" presStyleIdx="0" presStyleCnt="4"/>
      <dgm:spPr/>
    </dgm:pt>
    <dgm:pt modelId="{0313A1A0-CE2F-40CA-A0EF-83D27ECEF141}" type="pres">
      <dgm:prSet presAssocID="{1CDDEAF0-130F-4C5B-ABEB-73CCAE75847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ent and Child"/>
        </a:ext>
      </dgm:extLst>
    </dgm:pt>
    <dgm:pt modelId="{AD5F11E8-6768-467D-BE4C-2C779E9DB4A1}" type="pres">
      <dgm:prSet presAssocID="{1CDDEAF0-130F-4C5B-ABEB-73CCAE75847F}" presName="spaceRect" presStyleCnt="0"/>
      <dgm:spPr/>
    </dgm:pt>
    <dgm:pt modelId="{44EECF79-34BF-4578-9977-CB10107757DB}" type="pres">
      <dgm:prSet presAssocID="{1CDDEAF0-130F-4C5B-ABEB-73CCAE75847F}" presName="parTx" presStyleLbl="revTx" presStyleIdx="0" presStyleCnt="4">
        <dgm:presLayoutVars>
          <dgm:chMax val="0"/>
          <dgm:chPref val="0"/>
        </dgm:presLayoutVars>
      </dgm:prSet>
      <dgm:spPr/>
    </dgm:pt>
    <dgm:pt modelId="{C2FE8BDB-4CC6-4054-8DB9-18C5624174AC}" type="pres">
      <dgm:prSet presAssocID="{EE8BAAB7-7FAD-4253-BB6E-916C2C84AD33}" presName="sibTrans" presStyleCnt="0"/>
      <dgm:spPr/>
    </dgm:pt>
    <dgm:pt modelId="{0CBD9AE7-BF2C-49D1-AD4B-36B48CBF8F36}" type="pres">
      <dgm:prSet presAssocID="{27D8667A-D55B-4779-A748-5300AA279F76}" presName="compNode" presStyleCnt="0"/>
      <dgm:spPr/>
    </dgm:pt>
    <dgm:pt modelId="{7C7D89DE-5EBF-40AE-92FF-F3868E67C95B}" type="pres">
      <dgm:prSet presAssocID="{27D8667A-D55B-4779-A748-5300AA279F76}" presName="bgRect" presStyleLbl="bgShp" presStyleIdx="1" presStyleCnt="4"/>
      <dgm:spPr/>
    </dgm:pt>
    <dgm:pt modelId="{A858FB7C-92C2-4D9C-BD24-E4F2F94326B4}" type="pres">
      <dgm:prSet presAssocID="{27D8667A-D55B-4779-A748-5300AA279F7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7B00C8AC-8E7E-4523-94D1-7297AE8DC107}" type="pres">
      <dgm:prSet presAssocID="{27D8667A-D55B-4779-A748-5300AA279F76}" presName="spaceRect" presStyleCnt="0"/>
      <dgm:spPr/>
    </dgm:pt>
    <dgm:pt modelId="{8213B37C-31B2-41B0-9F43-AD46B692471E}" type="pres">
      <dgm:prSet presAssocID="{27D8667A-D55B-4779-A748-5300AA279F76}" presName="parTx" presStyleLbl="revTx" presStyleIdx="1" presStyleCnt="4">
        <dgm:presLayoutVars>
          <dgm:chMax val="0"/>
          <dgm:chPref val="0"/>
        </dgm:presLayoutVars>
      </dgm:prSet>
      <dgm:spPr/>
    </dgm:pt>
    <dgm:pt modelId="{06E5D9AD-F316-4805-8E74-5552099B9739}" type="pres">
      <dgm:prSet presAssocID="{A3035BD4-0D81-473E-A5AF-FD43A5AADAAD}" presName="sibTrans" presStyleCnt="0"/>
      <dgm:spPr/>
    </dgm:pt>
    <dgm:pt modelId="{F8001F4A-2BD9-4B29-B36C-FE161D3216BC}" type="pres">
      <dgm:prSet presAssocID="{09C63F7F-CD70-4FB2-8141-1C4C35921C1F}" presName="compNode" presStyleCnt="0"/>
      <dgm:spPr/>
    </dgm:pt>
    <dgm:pt modelId="{BBFF8566-3554-4A64-976A-0E1E8396E775}" type="pres">
      <dgm:prSet presAssocID="{09C63F7F-CD70-4FB2-8141-1C4C35921C1F}" presName="bgRect" presStyleLbl="bgShp" presStyleIdx="2" presStyleCnt="4"/>
      <dgm:spPr/>
    </dgm:pt>
    <dgm:pt modelId="{20F61DAA-1FC7-4813-86F6-9F01C61BE8AC}" type="pres">
      <dgm:prSet presAssocID="{09C63F7F-CD70-4FB2-8141-1C4C35921C1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b"/>
        </a:ext>
      </dgm:extLst>
    </dgm:pt>
    <dgm:pt modelId="{47DC2E0D-BAF6-4B4B-9DD8-5BAE3B7E2AA4}" type="pres">
      <dgm:prSet presAssocID="{09C63F7F-CD70-4FB2-8141-1C4C35921C1F}" presName="spaceRect" presStyleCnt="0"/>
      <dgm:spPr/>
    </dgm:pt>
    <dgm:pt modelId="{B349126A-29AA-4D35-8C32-696D19D96C76}" type="pres">
      <dgm:prSet presAssocID="{09C63F7F-CD70-4FB2-8141-1C4C35921C1F}" presName="parTx" presStyleLbl="revTx" presStyleIdx="2" presStyleCnt="4">
        <dgm:presLayoutVars>
          <dgm:chMax val="0"/>
          <dgm:chPref val="0"/>
        </dgm:presLayoutVars>
      </dgm:prSet>
      <dgm:spPr/>
    </dgm:pt>
    <dgm:pt modelId="{2AA53C15-426F-433A-9199-D4C1D25BDF19}" type="pres">
      <dgm:prSet presAssocID="{DC6792F2-636C-4099-B0F6-B8D2BC8FC91A}" presName="sibTrans" presStyleCnt="0"/>
      <dgm:spPr/>
    </dgm:pt>
    <dgm:pt modelId="{7507738B-30F7-49E4-9C99-F3BE45F0A95D}" type="pres">
      <dgm:prSet presAssocID="{4CE33D16-8A82-48F4-B8E1-98083FD8213E}" presName="compNode" presStyleCnt="0"/>
      <dgm:spPr/>
    </dgm:pt>
    <dgm:pt modelId="{40214E67-AD25-4C8E-9C09-041642D7BB63}" type="pres">
      <dgm:prSet presAssocID="{4CE33D16-8A82-48F4-B8E1-98083FD8213E}" presName="bgRect" presStyleLbl="bgShp" presStyleIdx="3" presStyleCnt="4"/>
      <dgm:spPr/>
    </dgm:pt>
    <dgm:pt modelId="{AC17C2E7-7342-4957-BCB3-25E4506E642B}" type="pres">
      <dgm:prSet presAssocID="{4CE33D16-8A82-48F4-B8E1-98083FD8213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89058F6-923D-4B81-84BD-7747AE4EFBF6}" type="pres">
      <dgm:prSet presAssocID="{4CE33D16-8A82-48F4-B8E1-98083FD8213E}" presName="spaceRect" presStyleCnt="0"/>
      <dgm:spPr/>
    </dgm:pt>
    <dgm:pt modelId="{4E8A6BB5-D1DC-4281-945E-97A170DBF80A}" type="pres">
      <dgm:prSet presAssocID="{4CE33D16-8A82-48F4-B8E1-98083FD8213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0F8DC0D-DDAE-44DB-A1CC-AF9B66313E9F}" srcId="{B8D23AF7-0BFD-4D91-8BAB-A78BAE30A9F7}" destId="{4CE33D16-8A82-48F4-B8E1-98083FD8213E}" srcOrd="3" destOrd="0" parTransId="{DC85C16D-3847-4202-BB1F-EF6E11969D8B}" sibTransId="{2AAB856A-9348-4F1E-8806-C7508A099455}"/>
    <dgm:cxn modelId="{D2439832-13BA-4E4C-9B0B-66DF8A9F5BA6}" srcId="{B8D23AF7-0BFD-4D91-8BAB-A78BAE30A9F7}" destId="{1CDDEAF0-130F-4C5B-ABEB-73CCAE75847F}" srcOrd="0" destOrd="0" parTransId="{921B4943-7482-4585-9DF4-5906011F8994}" sibTransId="{EE8BAAB7-7FAD-4253-BB6E-916C2C84AD33}"/>
    <dgm:cxn modelId="{A642894B-B000-4390-B251-0536B8B11278}" srcId="{B8D23AF7-0BFD-4D91-8BAB-A78BAE30A9F7}" destId="{27D8667A-D55B-4779-A748-5300AA279F76}" srcOrd="1" destOrd="0" parTransId="{A1BD34E1-85C5-4AFB-97C1-39873EBFF57D}" sibTransId="{A3035BD4-0D81-473E-A5AF-FD43A5AADAAD}"/>
    <dgm:cxn modelId="{F7D4BA50-C7B1-47AF-8DCB-2550FD5B3A69}" type="presOf" srcId="{B8D23AF7-0BFD-4D91-8BAB-A78BAE30A9F7}" destId="{83F0E0B9-F983-4950-905E-01A8E86EF7FE}" srcOrd="0" destOrd="0" presId="urn:microsoft.com/office/officeart/2018/2/layout/IconVerticalSolidList"/>
    <dgm:cxn modelId="{A48EA074-EF90-413F-A654-B403F1882499}" srcId="{B8D23AF7-0BFD-4D91-8BAB-A78BAE30A9F7}" destId="{09C63F7F-CD70-4FB2-8141-1C4C35921C1F}" srcOrd="2" destOrd="0" parTransId="{790EC5A9-FFF1-4429-A1F6-20C0543D1B30}" sibTransId="{DC6792F2-636C-4099-B0F6-B8D2BC8FC91A}"/>
    <dgm:cxn modelId="{5BE6E475-1B1D-4F6A-A26C-11515F4ED5A9}" type="presOf" srcId="{1CDDEAF0-130F-4C5B-ABEB-73CCAE75847F}" destId="{44EECF79-34BF-4578-9977-CB10107757DB}" srcOrd="0" destOrd="0" presId="urn:microsoft.com/office/officeart/2018/2/layout/IconVerticalSolidList"/>
    <dgm:cxn modelId="{119BDDC2-CBDC-45C7-87EC-05215B9DADF1}" type="presOf" srcId="{09C63F7F-CD70-4FB2-8141-1C4C35921C1F}" destId="{B349126A-29AA-4D35-8C32-696D19D96C76}" srcOrd="0" destOrd="0" presId="urn:microsoft.com/office/officeart/2018/2/layout/IconVerticalSolidList"/>
    <dgm:cxn modelId="{AF3873D2-7764-4FDE-AD62-4BB84C63A3A5}" type="presOf" srcId="{4CE33D16-8A82-48F4-B8E1-98083FD8213E}" destId="{4E8A6BB5-D1DC-4281-945E-97A170DBF80A}" srcOrd="0" destOrd="0" presId="urn:microsoft.com/office/officeart/2018/2/layout/IconVerticalSolidList"/>
    <dgm:cxn modelId="{69E112F3-A8D9-4F20-95CB-1F626856FA00}" type="presOf" srcId="{27D8667A-D55B-4779-A748-5300AA279F76}" destId="{8213B37C-31B2-41B0-9F43-AD46B692471E}" srcOrd="0" destOrd="0" presId="urn:microsoft.com/office/officeart/2018/2/layout/IconVerticalSolidList"/>
    <dgm:cxn modelId="{0626EF78-6F51-43DF-AD21-2D25A5D84E77}" type="presParOf" srcId="{83F0E0B9-F983-4950-905E-01A8E86EF7FE}" destId="{7E4841E1-D67B-40F1-9086-CDC6ACE0D266}" srcOrd="0" destOrd="0" presId="urn:microsoft.com/office/officeart/2018/2/layout/IconVerticalSolidList"/>
    <dgm:cxn modelId="{28115FAE-3A2E-465D-987F-D1ABC51CB16D}" type="presParOf" srcId="{7E4841E1-D67B-40F1-9086-CDC6ACE0D266}" destId="{623FCA66-32CE-4EFD-B253-AD8BBFA86021}" srcOrd="0" destOrd="0" presId="urn:microsoft.com/office/officeart/2018/2/layout/IconVerticalSolidList"/>
    <dgm:cxn modelId="{E96AA3AF-CDAA-496A-967A-91E7DBD74BC6}" type="presParOf" srcId="{7E4841E1-D67B-40F1-9086-CDC6ACE0D266}" destId="{0313A1A0-CE2F-40CA-A0EF-83D27ECEF141}" srcOrd="1" destOrd="0" presId="urn:microsoft.com/office/officeart/2018/2/layout/IconVerticalSolidList"/>
    <dgm:cxn modelId="{945121D8-D950-4C79-B957-5BC8F696951E}" type="presParOf" srcId="{7E4841E1-D67B-40F1-9086-CDC6ACE0D266}" destId="{AD5F11E8-6768-467D-BE4C-2C779E9DB4A1}" srcOrd="2" destOrd="0" presId="urn:microsoft.com/office/officeart/2018/2/layout/IconVerticalSolidList"/>
    <dgm:cxn modelId="{BB72C725-DD7B-4A54-8EF9-FA988C0493D9}" type="presParOf" srcId="{7E4841E1-D67B-40F1-9086-CDC6ACE0D266}" destId="{44EECF79-34BF-4578-9977-CB10107757DB}" srcOrd="3" destOrd="0" presId="urn:microsoft.com/office/officeart/2018/2/layout/IconVerticalSolidList"/>
    <dgm:cxn modelId="{18B5C26D-4ADB-4F7B-B6D3-1971990B480F}" type="presParOf" srcId="{83F0E0B9-F983-4950-905E-01A8E86EF7FE}" destId="{C2FE8BDB-4CC6-4054-8DB9-18C5624174AC}" srcOrd="1" destOrd="0" presId="urn:microsoft.com/office/officeart/2018/2/layout/IconVerticalSolidList"/>
    <dgm:cxn modelId="{B012AF6F-06A3-49F5-B184-E5F26F04480C}" type="presParOf" srcId="{83F0E0B9-F983-4950-905E-01A8E86EF7FE}" destId="{0CBD9AE7-BF2C-49D1-AD4B-36B48CBF8F36}" srcOrd="2" destOrd="0" presId="urn:microsoft.com/office/officeart/2018/2/layout/IconVerticalSolidList"/>
    <dgm:cxn modelId="{BBF38800-EFB2-43BE-BB95-DD1EC1A8B8E7}" type="presParOf" srcId="{0CBD9AE7-BF2C-49D1-AD4B-36B48CBF8F36}" destId="{7C7D89DE-5EBF-40AE-92FF-F3868E67C95B}" srcOrd="0" destOrd="0" presId="urn:microsoft.com/office/officeart/2018/2/layout/IconVerticalSolidList"/>
    <dgm:cxn modelId="{317C5336-3641-406A-94F0-76A10105A57B}" type="presParOf" srcId="{0CBD9AE7-BF2C-49D1-AD4B-36B48CBF8F36}" destId="{A858FB7C-92C2-4D9C-BD24-E4F2F94326B4}" srcOrd="1" destOrd="0" presId="urn:microsoft.com/office/officeart/2018/2/layout/IconVerticalSolidList"/>
    <dgm:cxn modelId="{BDE41E75-71C9-4169-AA08-C9A2FD42790D}" type="presParOf" srcId="{0CBD9AE7-BF2C-49D1-AD4B-36B48CBF8F36}" destId="{7B00C8AC-8E7E-4523-94D1-7297AE8DC107}" srcOrd="2" destOrd="0" presId="urn:microsoft.com/office/officeart/2018/2/layout/IconVerticalSolidList"/>
    <dgm:cxn modelId="{860D3F2F-40C9-4B65-BD43-E376953D93E9}" type="presParOf" srcId="{0CBD9AE7-BF2C-49D1-AD4B-36B48CBF8F36}" destId="{8213B37C-31B2-41B0-9F43-AD46B692471E}" srcOrd="3" destOrd="0" presId="urn:microsoft.com/office/officeart/2018/2/layout/IconVerticalSolidList"/>
    <dgm:cxn modelId="{92DF33F5-4DA0-45E3-96CA-414AB774D5DA}" type="presParOf" srcId="{83F0E0B9-F983-4950-905E-01A8E86EF7FE}" destId="{06E5D9AD-F316-4805-8E74-5552099B9739}" srcOrd="3" destOrd="0" presId="urn:microsoft.com/office/officeart/2018/2/layout/IconVerticalSolidList"/>
    <dgm:cxn modelId="{B8FEE63A-A6D6-4815-8170-4E7B2B81BE0A}" type="presParOf" srcId="{83F0E0B9-F983-4950-905E-01A8E86EF7FE}" destId="{F8001F4A-2BD9-4B29-B36C-FE161D3216BC}" srcOrd="4" destOrd="0" presId="urn:microsoft.com/office/officeart/2018/2/layout/IconVerticalSolidList"/>
    <dgm:cxn modelId="{7BD15826-59AE-4210-8CAE-AE01E56755A5}" type="presParOf" srcId="{F8001F4A-2BD9-4B29-B36C-FE161D3216BC}" destId="{BBFF8566-3554-4A64-976A-0E1E8396E775}" srcOrd="0" destOrd="0" presId="urn:microsoft.com/office/officeart/2018/2/layout/IconVerticalSolidList"/>
    <dgm:cxn modelId="{B3388F5C-F0D5-499D-8287-8B75083A99D5}" type="presParOf" srcId="{F8001F4A-2BD9-4B29-B36C-FE161D3216BC}" destId="{20F61DAA-1FC7-4813-86F6-9F01C61BE8AC}" srcOrd="1" destOrd="0" presId="urn:microsoft.com/office/officeart/2018/2/layout/IconVerticalSolidList"/>
    <dgm:cxn modelId="{73FF5AF5-828C-43D1-924B-0B07C55E717B}" type="presParOf" srcId="{F8001F4A-2BD9-4B29-B36C-FE161D3216BC}" destId="{47DC2E0D-BAF6-4B4B-9DD8-5BAE3B7E2AA4}" srcOrd="2" destOrd="0" presId="urn:microsoft.com/office/officeart/2018/2/layout/IconVerticalSolidList"/>
    <dgm:cxn modelId="{5C78D8CA-A0C2-4387-A052-D6C3B7A39D48}" type="presParOf" srcId="{F8001F4A-2BD9-4B29-B36C-FE161D3216BC}" destId="{B349126A-29AA-4D35-8C32-696D19D96C76}" srcOrd="3" destOrd="0" presId="urn:microsoft.com/office/officeart/2018/2/layout/IconVerticalSolidList"/>
    <dgm:cxn modelId="{2AC0A985-3385-4C2A-A6C7-A2449C9F1C9D}" type="presParOf" srcId="{83F0E0B9-F983-4950-905E-01A8E86EF7FE}" destId="{2AA53C15-426F-433A-9199-D4C1D25BDF19}" srcOrd="5" destOrd="0" presId="urn:microsoft.com/office/officeart/2018/2/layout/IconVerticalSolidList"/>
    <dgm:cxn modelId="{A6EB5817-B29B-4D7C-8EC6-A970870A0DCE}" type="presParOf" srcId="{83F0E0B9-F983-4950-905E-01A8E86EF7FE}" destId="{7507738B-30F7-49E4-9C99-F3BE45F0A95D}" srcOrd="6" destOrd="0" presId="urn:microsoft.com/office/officeart/2018/2/layout/IconVerticalSolidList"/>
    <dgm:cxn modelId="{0FC7A077-A56E-49F6-A2E0-75EC51F5248F}" type="presParOf" srcId="{7507738B-30F7-49E4-9C99-F3BE45F0A95D}" destId="{40214E67-AD25-4C8E-9C09-041642D7BB63}" srcOrd="0" destOrd="0" presId="urn:microsoft.com/office/officeart/2018/2/layout/IconVerticalSolidList"/>
    <dgm:cxn modelId="{44A9165E-CB48-492A-9B4D-E8715CCE664D}" type="presParOf" srcId="{7507738B-30F7-49E4-9C99-F3BE45F0A95D}" destId="{AC17C2E7-7342-4957-BCB3-25E4506E642B}" srcOrd="1" destOrd="0" presId="urn:microsoft.com/office/officeart/2018/2/layout/IconVerticalSolidList"/>
    <dgm:cxn modelId="{980D055B-31D5-4CD4-98D7-5740732C5466}" type="presParOf" srcId="{7507738B-30F7-49E4-9C99-F3BE45F0A95D}" destId="{689058F6-923D-4B81-84BD-7747AE4EFBF6}" srcOrd="2" destOrd="0" presId="urn:microsoft.com/office/officeart/2018/2/layout/IconVerticalSolidList"/>
    <dgm:cxn modelId="{C88EF5F3-826E-40D1-A139-4EAE211463BE}" type="presParOf" srcId="{7507738B-30F7-49E4-9C99-F3BE45F0A95D}" destId="{4E8A6BB5-D1DC-4281-945E-97A170DBF80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302E5-9A6A-5E4A-B605-17071A993AD4}">
      <dsp:nvSpPr>
        <dsp:cNvPr id="0" name=""/>
        <dsp:cNvSpPr/>
      </dsp:nvSpPr>
      <dsp:spPr>
        <a:xfrm>
          <a:off x="348863" y="803"/>
          <a:ext cx="1574717" cy="9448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Knowing your strengths and weaknesses</a:t>
          </a:r>
        </a:p>
      </dsp:txBody>
      <dsp:txXfrm>
        <a:off x="348863" y="803"/>
        <a:ext cx="1574717" cy="944830"/>
      </dsp:txXfrm>
    </dsp:sp>
    <dsp:sp modelId="{A76C3071-0BF9-5848-B723-D432E33843A9}">
      <dsp:nvSpPr>
        <dsp:cNvPr id="0" name=""/>
        <dsp:cNvSpPr/>
      </dsp:nvSpPr>
      <dsp:spPr>
        <a:xfrm>
          <a:off x="2081053" y="803"/>
          <a:ext cx="1574717" cy="944830"/>
        </a:xfrm>
        <a:prstGeom prst="rect">
          <a:avLst/>
        </a:prstGeom>
        <a:solidFill>
          <a:schemeClr val="accent4">
            <a:hueOff val="392036"/>
            <a:satOff val="-1631"/>
            <a:lumOff val="3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Regular revision sessions (everyday)</a:t>
          </a:r>
        </a:p>
      </dsp:txBody>
      <dsp:txXfrm>
        <a:off x="2081053" y="803"/>
        <a:ext cx="1574717" cy="944830"/>
      </dsp:txXfrm>
    </dsp:sp>
    <dsp:sp modelId="{F9D216B0-2F10-F048-85EE-C762E24D2FFE}">
      <dsp:nvSpPr>
        <dsp:cNvPr id="0" name=""/>
        <dsp:cNvSpPr/>
      </dsp:nvSpPr>
      <dsp:spPr>
        <a:xfrm>
          <a:off x="3813242" y="803"/>
          <a:ext cx="1574717" cy="944830"/>
        </a:xfrm>
        <a:prstGeom prst="rect">
          <a:avLst/>
        </a:prstGeom>
        <a:solidFill>
          <a:schemeClr val="accent4">
            <a:hueOff val="784071"/>
            <a:satOff val="-3262"/>
            <a:lumOff val="7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tx1"/>
              </a:solidFill>
            </a:rPr>
            <a:t>Bite size revision or chunks</a:t>
          </a:r>
        </a:p>
      </dsp:txBody>
      <dsp:txXfrm>
        <a:off x="3813242" y="803"/>
        <a:ext cx="1574717" cy="944830"/>
      </dsp:txXfrm>
    </dsp:sp>
    <dsp:sp modelId="{ED9CB41E-D1CA-E54A-ABCE-1757AC02501E}">
      <dsp:nvSpPr>
        <dsp:cNvPr id="0" name=""/>
        <dsp:cNvSpPr/>
      </dsp:nvSpPr>
      <dsp:spPr>
        <a:xfrm>
          <a:off x="5545432" y="803"/>
          <a:ext cx="1574717" cy="944830"/>
        </a:xfrm>
        <a:prstGeom prst="rect">
          <a:avLst/>
        </a:prstGeom>
        <a:solidFill>
          <a:schemeClr val="accent4">
            <a:hueOff val="1176107"/>
            <a:satOff val="-4893"/>
            <a:lumOff val="11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Have a </a:t>
          </a:r>
          <a:r>
            <a:rPr lang="en-US" sz="1600" b="1" u="sng" kern="1200" dirty="0">
              <a:solidFill>
                <a:schemeClr val="tx1"/>
              </a:solidFill>
            </a:rPr>
            <a:t>Goal</a:t>
          </a:r>
          <a:r>
            <a:rPr lang="en-US" sz="1600" b="1" kern="1200" dirty="0">
              <a:solidFill>
                <a:schemeClr val="tx1"/>
              </a:solidFill>
            </a:rPr>
            <a:t> in mind and </a:t>
          </a:r>
          <a:r>
            <a:rPr lang="en-US" sz="1600" b="1" kern="1200" dirty="0" err="1">
              <a:solidFill>
                <a:schemeClr val="tx1"/>
              </a:solidFill>
            </a:rPr>
            <a:t>visualise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5545432" y="803"/>
        <a:ext cx="1574717" cy="944830"/>
      </dsp:txXfrm>
    </dsp:sp>
    <dsp:sp modelId="{FD949533-641A-A54D-AFF4-6CB81049A81D}">
      <dsp:nvSpPr>
        <dsp:cNvPr id="0" name=""/>
        <dsp:cNvSpPr/>
      </dsp:nvSpPr>
      <dsp:spPr>
        <a:xfrm>
          <a:off x="7277621" y="803"/>
          <a:ext cx="1574717" cy="944830"/>
        </a:xfrm>
        <a:prstGeom prst="rect">
          <a:avLst/>
        </a:prstGeom>
        <a:solidFill>
          <a:schemeClr val="accent4">
            <a:hueOff val="1568142"/>
            <a:satOff val="-6524"/>
            <a:lumOff val="15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Learn how to motivate yourself and Growth Mindset</a:t>
          </a:r>
        </a:p>
      </dsp:txBody>
      <dsp:txXfrm>
        <a:off x="7277621" y="803"/>
        <a:ext cx="1574717" cy="944830"/>
      </dsp:txXfrm>
    </dsp:sp>
    <dsp:sp modelId="{EF32A16E-2F38-1743-9955-3E2244C19B61}">
      <dsp:nvSpPr>
        <dsp:cNvPr id="0" name=""/>
        <dsp:cNvSpPr/>
      </dsp:nvSpPr>
      <dsp:spPr>
        <a:xfrm>
          <a:off x="348863" y="1103106"/>
          <a:ext cx="1574717" cy="944830"/>
        </a:xfrm>
        <a:prstGeom prst="rect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tx1"/>
              </a:solidFill>
            </a:rPr>
            <a:t>Study environment</a:t>
          </a:r>
        </a:p>
      </dsp:txBody>
      <dsp:txXfrm>
        <a:off x="348863" y="1103106"/>
        <a:ext cx="1574717" cy="944830"/>
      </dsp:txXfrm>
    </dsp:sp>
    <dsp:sp modelId="{540AA26D-F0BC-B749-AEE6-10E5A5908098}">
      <dsp:nvSpPr>
        <dsp:cNvPr id="0" name=""/>
        <dsp:cNvSpPr/>
      </dsp:nvSpPr>
      <dsp:spPr>
        <a:xfrm>
          <a:off x="2081053" y="1103106"/>
          <a:ext cx="1574717" cy="944830"/>
        </a:xfrm>
        <a:prstGeom prst="rect">
          <a:avLst/>
        </a:prstGeom>
        <a:solidFill>
          <a:schemeClr val="accent4">
            <a:hueOff val="2352214"/>
            <a:satOff val="-9786"/>
            <a:lumOff val="23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Time your study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E.g. 25-minute bursts (Pomodoro Technique)</a:t>
          </a:r>
        </a:p>
      </dsp:txBody>
      <dsp:txXfrm>
        <a:off x="2081053" y="1103106"/>
        <a:ext cx="1574717" cy="944830"/>
      </dsp:txXfrm>
    </dsp:sp>
    <dsp:sp modelId="{B734045C-05E4-C048-9DB9-16B6B84A136E}">
      <dsp:nvSpPr>
        <dsp:cNvPr id="0" name=""/>
        <dsp:cNvSpPr/>
      </dsp:nvSpPr>
      <dsp:spPr>
        <a:xfrm>
          <a:off x="3813242" y="1103106"/>
          <a:ext cx="1574717" cy="944830"/>
        </a:xfrm>
        <a:prstGeom prst="rect">
          <a:avLst/>
        </a:prstGeom>
        <a:solidFill>
          <a:schemeClr val="accent4">
            <a:hueOff val="2744249"/>
            <a:satOff val="-11418"/>
            <a:lumOff val="26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Keep on top of Homework</a:t>
          </a:r>
        </a:p>
      </dsp:txBody>
      <dsp:txXfrm>
        <a:off x="3813242" y="1103106"/>
        <a:ext cx="1574717" cy="944830"/>
      </dsp:txXfrm>
    </dsp:sp>
    <dsp:sp modelId="{121C8307-0AD8-7442-8E2D-935BD349161A}">
      <dsp:nvSpPr>
        <dsp:cNvPr id="0" name=""/>
        <dsp:cNvSpPr/>
      </dsp:nvSpPr>
      <dsp:spPr>
        <a:xfrm>
          <a:off x="5545432" y="1103106"/>
          <a:ext cx="1574717" cy="944830"/>
        </a:xfrm>
        <a:prstGeom prst="rect">
          <a:avLst/>
        </a:prstGeom>
        <a:solidFill>
          <a:schemeClr val="accent4">
            <a:hueOff val="3136285"/>
            <a:satOff val="-13049"/>
            <a:lumOff val="30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Ask your teachers for help</a:t>
          </a:r>
        </a:p>
      </dsp:txBody>
      <dsp:txXfrm>
        <a:off x="5545432" y="1103106"/>
        <a:ext cx="1574717" cy="944830"/>
      </dsp:txXfrm>
    </dsp:sp>
    <dsp:sp modelId="{F914F308-FEC6-F94C-AD94-BD7E5DA3760A}">
      <dsp:nvSpPr>
        <dsp:cNvPr id="0" name=""/>
        <dsp:cNvSpPr/>
      </dsp:nvSpPr>
      <dsp:spPr>
        <a:xfrm>
          <a:off x="7277621" y="1103106"/>
          <a:ext cx="1574717" cy="944830"/>
        </a:xfrm>
        <a:prstGeom prst="rect">
          <a:avLst/>
        </a:prstGeom>
        <a:solidFill>
          <a:schemeClr val="accent4">
            <a:hueOff val="3528321"/>
            <a:satOff val="-14680"/>
            <a:lumOff val="34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Past papers and </a:t>
          </a:r>
          <a:r>
            <a:rPr lang="en-US" sz="1600" b="1" kern="1200" dirty="0" err="1">
              <a:solidFill>
                <a:schemeClr val="tx1"/>
              </a:solidFill>
            </a:rPr>
            <a:t>markschemes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7277621" y="1103106"/>
        <a:ext cx="1574717" cy="944830"/>
      </dsp:txXfrm>
    </dsp:sp>
    <dsp:sp modelId="{B61E4F46-64A5-D04A-9E5B-9ADFA8542B15}">
      <dsp:nvSpPr>
        <dsp:cNvPr id="0" name=""/>
        <dsp:cNvSpPr/>
      </dsp:nvSpPr>
      <dsp:spPr>
        <a:xfrm>
          <a:off x="348863" y="2205408"/>
          <a:ext cx="1574717" cy="944830"/>
        </a:xfrm>
        <a:prstGeom prst="rect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tx1"/>
              </a:solidFill>
            </a:rPr>
            <a:t>Quizzes</a:t>
          </a:r>
        </a:p>
      </dsp:txBody>
      <dsp:txXfrm>
        <a:off x="348863" y="2205408"/>
        <a:ext cx="1574717" cy="944830"/>
      </dsp:txXfrm>
    </dsp:sp>
    <dsp:sp modelId="{A3A77C00-D41D-C842-A8DB-17D613254FE5}">
      <dsp:nvSpPr>
        <dsp:cNvPr id="0" name=""/>
        <dsp:cNvSpPr/>
      </dsp:nvSpPr>
      <dsp:spPr>
        <a:xfrm>
          <a:off x="2081053" y="2205408"/>
          <a:ext cx="1574717" cy="944830"/>
        </a:xfrm>
        <a:prstGeom prst="rect">
          <a:avLst/>
        </a:prstGeom>
        <a:solidFill>
          <a:schemeClr val="accent4">
            <a:hueOff val="4312392"/>
            <a:satOff val="-17942"/>
            <a:lumOff val="42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Explain it to someone else</a:t>
          </a:r>
        </a:p>
      </dsp:txBody>
      <dsp:txXfrm>
        <a:off x="2081053" y="2205408"/>
        <a:ext cx="1574717" cy="944830"/>
      </dsp:txXfrm>
    </dsp:sp>
    <dsp:sp modelId="{ED4FB38F-CA42-E74E-93EE-B55016DCA1FF}">
      <dsp:nvSpPr>
        <dsp:cNvPr id="0" name=""/>
        <dsp:cNvSpPr/>
      </dsp:nvSpPr>
      <dsp:spPr>
        <a:xfrm>
          <a:off x="3813242" y="2205408"/>
          <a:ext cx="1574717" cy="944830"/>
        </a:xfrm>
        <a:prstGeom prst="rect">
          <a:avLst/>
        </a:prstGeom>
        <a:solidFill>
          <a:schemeClr val="accent4">
            <a:hueOff val="4704427"/>
            <a:satOff val="-19573"/>
            <a:lumOff val="46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  <a:latin typeface="+mn-lt"/>
            </a:rPr>
            <a:t>Flash cards (Leitner System)</a:t>
          </a:r>
        </a:p>
      </dsp:txBody>
      <dsp:txXfrm>
        <a:off x="3813242" y="2205408"/>
        <a:ext cx="1574717" cy="944830"/>
      </dsp:txXfrm>
    </dsp:sp>
    <dsp:sp modelId="{E65F72EE-0BD6-B140-BA91-DEE58C43762B}">
      <dsp:nvSpPr>
        <dsp:cNvPr id="0" name=""/>
        <dsp:cNvSpPr/>
      </dsp:nvSpPr>
      <dsp:spPr>
        <a:xfrm>
          <a:off x="5545432" y="2205408"/>
          <a:ext cx="1574717" cy="944830"/>
        </a:xfrm>
        <a:prstGeom prst="rect">
          <a:avLst/>
        </a:prstGeom>
        <a:solidFill>
          <a:schemeClr val="accent4">
            <a:hueOff val="5096463"/>
            <a:satOff val="-21204"/>
            <a:lumOff val="49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Draw diagrams</a:t>
          </a:r>
        </a:p>
      </dsp:txBody>
      <dsp:txXfrm>
        <a:off x="5545432" y="2205408"/>
        <a:ext cx="1574717" cy="944830"/>
      </dsp:txXfrm>
    </dsp:sp>
    <dsp:sp modelId="{6D6E4DE8-4C79-5442-A836-29BE10C9801E}">
      <dsp:nvSpPr>
        <dsp:cNvPr id="0" name=""/>
        <dsp:cNvSpPr/>
      </dsp:nvSpPr>
      <dsp:spPr>
        <a:xfrm>
          <a:off x="7277621" y="2205408"/>
          <a:ext cx="1574717" cy="944830"/>
        </a:xfrm>
        <a:prstGeom prst="rect">
          <a:avLst/>
        </a:prstGeom>
        <a:solidFill>
          <a:schemeClr val="accent4">
            <a:hueOff val="5488499"/>
            <a:satOff val="-22835"/>
            <a:lumOff val="53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Mind Maps</a:t>
          </a:r>
        </a:p>
      </dsp:txBody>
      <dsp:txXfrm>
        <a:off x="7277621" y="2205408"/>
        <a:ext cx="1574717" cy="944830"/>
      </dsp:txXfrm>
    </dsp:sp>
    <dsp:sp modelId="{74DE095C-F43F-1946-9B08-CC302395F2AF}">
      <dsp:nvSpPr>
        <dsp:cNvPr id="0" name=""/>
        <dsp:cNvSpPr/>
      </dsp:nvSpPr>
      <dsp:spPr>
        <a:xfrm>
          <a:off x="348863" y="3307710"/>
          <a:ext cx="1574717" cy="944830"/>
        </a:xfrm>
        <a:prstGeom prst="rect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Brain Dumps</a:t>
          </a:r>
        </a:p>
      </dsp:txBody>
      <dsp:txXfrm>
        <a:off x="348863" y="3307710"/>
        <a:ext cx="1574717" cy="944830"/>
      </dsp:txXfrm>
    </dsp:sp>
    <dsp:sp modelId="{63AD48F9-7F91-9944-ACA6-E6D0A7E8672F}">
      <dsp:nvSpPr>
        <dsp:cNvPr id="0" name=""/>
        <dsp:cNvSpPr/>
      </dsp:nvSpPr>
      <dsp:spPr>
        <a:xfrm>
          <a:off x="2081053" y="3307710"/>
          <a:ext cx="1574717" cy="944830"/>
        </a:xfrm>
        <a:prstGeom prst="rect">
          <a:avLst/>
        </a:prstGeom>
        <a:solidFill>
          <a:schemeClr val="accent4">
            <a:hueOff val="6272570"/>
            <a:satOff val="-26097"/>
            <a:lumOff val="61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Revision Clocks</a:t>
          </a:r>
        </a:p>
      </dsp:txBody>
      <dsp:txXfrm>
        <a:off x="2081053" y="3307710"/>
        <a:ext cx="1574717" cy="944830"/>
      </dsp:txXfrm>
    </dsp:sp>
    <dsp:sp modelId="{46DFB822-46E8-1746-B0FA-F14CDABB079F}">
      <dsp:nvSpPr>
        <dsp:cNvPr id="0" name=""/>
        <dsp:cNvSpPr/>
      </dsp:nvSpPr>
      <dsp:spPr>
        <a:xfrm>
          <a:off x="3813242" y="3307710"/>
          <a:ext cx="1574717" cy="944830"/>
        </a:xfrm>
        <a:prstGeom prst="rect">
          <a:avLst/>
        </a:prstGeom>
        <a:solidFill>
          <a:schemeClr val="accent4">
            <a:hueOff val="6664606"/>
            <a:satOff val="-27728"/>
            <a:lumOff val="65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Work on your shortcomings</a:t>
          </a:r>
        </a:p>
      </dsp:txBody>
      <dsp:txXfrm>
        <a:off x="3813242" y="3307710"/>
        <a:ext cx="1574717" cy="944830"/>
      </dsp:txXfrm>
    </dsp:sp>
    <dsp:sp modelId="{3E439806-274E-7D43-AFAB-9CC9CFE8EC27}">
      <dsp:nvSpPr>
        <dsp:cNvPr id="0" name=""/>
        <dsp:cNvSpPr/>
      </dsp:nvSpPr>
      <dsp:spPr>
        <a:xfrm>
          <a:off x="5545432" y="3307710"/>
          <a:ext cx="1574717" cy="944830"/>
        </a:xfrm>
        <a:prstGeom prst="rect">
          <a:avLst/>
        </a:prstGeom>
        <a:solidFill>
          <a:schemeClr val="accent4">
            <a:hueOff val="7056641"/>
            <a:satOff val="-29359"/>
            <a:lumOff val="69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YouTube/Videos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Seneca</a:t>
          </a:r>
        </a:p>
      </dsp:txBody>
      <dsp:txXfrm>
        <a:off x="5545432" y="3307710"/>
        <a:ext cx="1574717" cy="944830"/>
      </dsp:txXfrm>
    </dsp:sp>
    <dsp:sp modelId="{45DFC906-F9E4-864B-A2F3-F976BB400399}">
      <dsp:nvSpPr>
        <dsp:cNvPr id="0" name=""/>
        <dsp:cNvSpPr/>
      </dsp:nvSpPr>
      <dsp:spPr>
        <a:xfrm>
          <a:off x="7277621" y="3307710"/>
          <a:ext cx="1574717" cy="944830"/>
        </a:xfrm>
        <a:prstGeom prst="rect">
          <a:avLst/>
        </a:prstGeom>
        <a:solidFill>
          <a:schemeClr val="accent4">
            <a:hueOff val="7448677"/>
            <a:satOff val="-30991"/>
            <a:lumOff val="73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Key Vocabulary</a:t>
          </a:r>
        </a:p>
      </dsp:txBody>
      <dsp:txXfrm>
        <a:off x="7277621" y="3307710"/>
        <a:ext cx="1574717" cy="944830"/>
      </dsp:txXfrm>
    </dsp:sp>
    <dsp:sp modelId="{D6E8F8AD-B7C0-5746-9FEF-994522E30D17}">
      <dsp:nvSpPr>
        <dsp:cNvPr id="0" name=""/>
        <dsp:cNvSpPr/>
      </dsp:nvSpPr>
      <dsp:spPr>
        <a:xfrm>
          <a:off x="348863" y="4410013"/>
          <a:ext cx="1574717" cy="944830"/>
        </a:xfrm>
        <a:prstGeom prst="rect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Make voice recordings</a:t>
          </a:r>
        </a:p>
      </dsp:txBody>
      <dsp:txXfrm>
        <a:off x="348863" y="4410013"/>
        <a:ext cx="1574717" cy="944830"/>
      </dsp:txXfrm>
    </dsp:sp>
    <dsp:sp modelId="{59FF9AE8-027F-4644-9927-66A820F0932B}">
      <dsp:nvSpPr>
        <dsp:cNvPr id="0" name=""/>
        <dsp:cNvSpPr/>
      </dsp:nvSpPr>
      <dsp:spPr>
        <a:xfrm>
          <a:off x="2081053" y="4410013"/>
          <a:ext cx="1574717" cy="944830"/>
        </a:xfrm>
        <a:prstGeom prst="rect">
          <a:avLst/>
        </a:prstGeom>
        <a:solidFill>
          <a:schemeClr val="accent4">
            <a:hueOff val="8232748"/>
            <a:satOff val="-34253"/>
            <a:lumOff val="80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Memorise facts – look/cover/write</a:t>
          </a:r>
        </a:p>
      </dsp:txBody>
      <dsp:txXfrm>
        <a:off x="2081053" y="4410013"/>
        <a:ext cx="1574717" cy="944830"/>
      </dsp:txXfrm>
    </dsp:sp>
    <dsp:sp modelId="{D0F7915E-DDAA-A64B-B3F2-1DFFDA110EE2}">
      <dsp:nvSpPr>
        <dsp:cNvPr id="0" name=""/>
        <dsp:cNvSpPr/>
      </dsp:nvSpPr>
      <dsp:spPr>
        <a:xfrm>
          <a:off x="3813242" y="4410013"/>
          <a:ext cx="1574717" cy="944830"/>
        </a:xfrm>
        <a:prstGeom prst="rect">
          <a:avLst/>
        </a:prstGeom>
        <a:solidFill>
          <a:schemeClr val="accent4">
            <a:hueOff val="8624784"/>
            <a:satOff val="-35884"/>
            <a:lumOff val="84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Rhymes / </a:t>
          </a:r>
          <a:r>
            <a:rPr lang="en-GB" sz="1800" b="1" i="0" kern="1200" dirty="0">
              <a:solidFill>
                <a:schemeClr val="tx1"/>
              </a:solidFill>
            </a:rPr>
            <a:t>pneumonic</a:t>
          </a:r>
          <a:endParaRPr lang="en-GB" sz="1800" b="1" kern="1200" dirty="0">
            <a:solidFill>
              <a:schemeClr val="tx1"/>
            </a:solidFill>
          </a:endParaRPr>
        </a:p>
      </dsp:txBody>
      <dsp:txXfrm>
        <a:off x="3813242" y="4410013"/>
        <a:ext cx="1574717" cy="944830"/>
      </dsp:txXfrm>
    </dsp:sp>
    <dsp:sp modelId="{D6C2B71B-BC8F-8F4E-84D9-9B4D6E686335}">
      <dsp:nvSpPr>
        <dsp:cNvPr id="0" name=""/>
        <dsp:cNvSpPr/>
      </dsp:nvSpPr>
      <dsp:spPr>
        <a:xfrm>
          <a:off x="5545432" y="4410013"/>
          <a:ext cx="1574717" cy="944830"/>
        </a:xfrm>
        <a:prstGeom prst="rect">
          <a:avLst/>
        </a:prstGeom>
        <a:solidFill>
          <a:schemeClr val="accent4">
            <a:hueOff val="9016819"/>
            <a:satOff val="-37515"/>
            <a:lumOff val="88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5545432" y="4410013"/>
        <a:ext cx="1574717" cy="944830"/>
      </dsp:txXfrm>
    </dsp:sp>
    <dsp:sp modelId="{7BC620A5-B3E3-D340-8793-EEA551B2B0F4}">
      <dsp:nvSpPr>
        <dsp:cNvPr id="0" name=""/>
        <dsp:cNvSpPr/>
      </dsp:nvSpPr>
      <dsp:spPr>
        <a:xfrm>
          <a:off x="7277621" y="4410013"/>
          <a:ext cx="1574717" cy="944830"/>
        </a:xfrm>
        <a:prstGeom prst="rect">
          <a:avLst/>
        </a:prstGeom>
        <a:solidFill>
          <a:schemeClr val="accent4">
            <a:hueOff val="9408854"/>
            <a:satOff val="-39146"/>
            <a:lumOff val="92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7277621" y="4410013"/>
        <a:ext cx="1574717" cy="944830"/>
      </dsp:txXfrm>
    </dsp:sp>
    <dsp:sp modelId="{F32ED8CA-D5C7-2C46-B783-2D57B3CE29F6}">
      <dsp:nvSpPr>
        <dsp:cNvPr id="0" name=""/>
        <dsp:cNvSpPr/>
      </dsp:nvSpPr>
      <dsp:spPr>
        <a:xfrm>
          <a:off x="3813242" y="5512315"/>
          <a:ext cx="1574717" cy="944830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3813242" y="5512315"/>
        <a:ext cx="1574717" cy="9448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686147-66B8-4B6E-A097-D3D4AB65F5E7}">
      <dsp:nvSpPr>
        <dsp:cNvPr id="0" name=""/>
        <dsp:cNvSpPr/>
      </dsp:nvSpPr>
      <dsp:spPr>
        <a:xfrm>
          <a:off x="0" y="669365"/>
          <a:ext cx="6713552" cy="12357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FE69B0-56BA-4018-B261-EE8656791BF2}">
      <dsp:nvSpPr>
        <dsp:cNvPr id="0" name=""/>
        <dsp:cNvSpPr/>
      </dsp:nvSpPr>
      <dsp:spPr>
        <a:xfrm>
          <a:off x="373814" y="947409"/>
          <a:ext cx="679663" cy="6796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D8994-17FE-4B46-B96C-132B10F08247}">
      <dsp:nvSpPr>
        <dsp:cNvPr id="0" name=""/>
        <dsp:cNvSpPr/>
      </dsp:nvSpPr>
      <dsp:spPr>
        <a:xfrm>
          <a:off x="1427293" y="669365"/>
          <a:ext cx="5286258" cy="1235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784" tIns="130784" rIns="130784" bIns="13078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Students will complete 3 Maths papers: Paper 1, Paper 2, and Paper 3.</a:t>
          </a:r>
        </a:p>
      </dsp:txBody>
      <dsp:txXfrm>
        <a:off x="1427293" y="669365"/>
        <a:ext cx="5286258" cy="1235751"/>
      </dsp:txXfrm>
    </dsp:sp>
    <dsp:sp modelId="{C0C91C54-43D8-4DDE-A186-0921F68A8CCD}">
      <dsp:nvSpPr>
        <dsp:cNvPr id="0" name=""/>
        <dsp:cNvSpPr/>
      </dsp:nvSpPr>
      <dsp:spPr>
        <a:xfrm>
          <a:off x="0" y="2214054"/>
          <a:ext cx="6713552" cy="12357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ABDC81-A51C-486E-86DA-2D582039B8CC}">
      <dsp:nvSpPr>
        <dsp:cNvPr id="0" name=""/>
        <dsp:cNvSpPr/>
      </dsp:nvSpPr>
      <dsp:spPr>
        <a:xfrm>
          <a:off x="373814" y="2492099"/>
          <a:ext cx="679663" cy="6796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38A5D-A2B9-4478-A170-0D0A436BC0A1}">
      <dsp:nvSpPr>
        <dsp:cNvPr id="0" name=""/>
        <dsp:cNvSpPr/>
      </dsp:nvSpPr>
      <dsp:spPr>
        <a:xfrm>
          <a:off x="1427293" y="2214054"/>
          <a:ext cx="5286258" cy="1235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784" tIns="130784" rIns="130784" bIns="13078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Mock exams occur 3 times during the year.</a:t>
          </a:r>
        </a:p>
      </dsp:txBody>
      <dsp:txXfrm>
        <a:off x="1427293" y="2214054"/>
        <a:ext cx="5286258" cy="1235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C6DFB-FBFC-40D7-AAAA-0A14CC29ECA6}">
      <dsp:nvSpPr>
        <dsp:cNvPr id="0" name=""/>
        <dsp:cNvSpPr/>
      </dsp:nvSpPr>
      <dsp:spPr>
        <a:xfrm>
          <a:off x="0" y="699"/>
          <a:ext cx="562494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67E687F-C409-465B-96A8-F4121EA63404}">
      <dsp:nvSpPr>
        <dsp:cNvPr id="0" name=""/>
        <dsp:cNvSpPr/>
      </dsp:nvSpPr>
      <dsp:spPr>
        <a:xfrm>
          <a:off x="0" y="699"/>
          <a:ext cx="5624945" cy="81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Sparx Maths is our online homework and revision platform.</a:t>
          </a:r>
          <a:endParaRPr lang="en-US" sz="2000" kern="1200" dirty="0"/>
        </a:p>
      </dsp:txBody>
      <dsp:txXfrm>
        <a:off x="0" y="699"/>
        <a:ext cx="5624945" cy="818686"/>
      </dsp:txXfrm>
    </dsp:sp>
    <dsp:sp modelId="{3B3811D3-10EC-4473-8319-CC3013159161}">
      <dsp:nvSpPr>
        <dsp:cNvPr id="0" name=""/>
        <dsp:cNvSpPr/>
      </dsp:nvSpPr>
      <dsp:spPr>
        <a:xfrm>
          <a:off x="0" y="819386"/>
          <a:ext cx="562494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913B36-7D82-4A59-97A7-BBF06D6D41CF}">
      <dsp:nvSpPr>
        <dsp:cNvPr id="0" name=""/>
        <dsp:cNvSpPr/>
      </dsp:nvSpPr>
      <dsp:spPr>
        <a:xfrm>
          <a:off x="0" y="819386"/>
          <a:ext cx="5624945" cy="81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Homework is tailored to each student's ability.</a:t>
          </a:r>
        </a:p>
      </dsp:txBody>
      <dsp:txXfrm>
        <a:off x="0" y="819386"/>
        <a:ext cx="5624945" cy="818686"/>
      </dsp:txXfrm>
    </dsp:sp>
    <dsp:sp modelId="{A8D67CCB-B7C9-48B0-92DA-E61C6C340BAB}">
      <dsp:nvSpPr>
        <dsp:cNvPr id="0" name=""/>
        <dsp:cNvSpPr/>
      </dsp:nvSpPr>
      <dsp:spPr>
        <a:xfrm>
          <a:off x="0" y="1638073"/>
          <a:ext cx="562494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B004367-1625-41DB-B1AE-1DAC2B267D20}">
      <dsp:nvSpPr>
        <dsp:cNvPr id="0" name=""/>
        <dsp:cNvSpPr/>
      </dsp:nvSpPr>
      <dsp:spPr>
        <a:xfrm>
          <a:off x="0" y="1638073"/>
          <a:ext cx="5624945" cy="81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Parents can support by:</a:t>
          </a:r>
        </a:p>
      </dsp:txBody>
      <dsp:txXfrm>
        <a:off x="0" y="1638073"/>
        <a:ext cx="5624945" cy="818686"/>
      </dsp:txXfrm>
    </dsp:sp>
    <dsp:sp modelId="{ABDB4D83-2CFC-4492-ABC8-766B2D4496FD}">
      <dsp:nvSpPr>
        <dsp:cNvPr id="0" name=""/>
        <dsp:cNvSpPr/>
      </dsp:nvSpPr>
      <dsp:spPr>
        <a:xfrm>
          <a:off x="0" y="2456759"/>
          <a:ext cx="562494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E254B8B-A203-47CE-B006-F6F7D3F7A09E}">
      <dsp:nvSpPr>
        <dsp:cNvPr id="0" name=""/>
        <dsp:cNvSpPr/>
      </dsp:nvSpPr>
      <dsp:spPr>
        <a:xfrm>
          <a:off x="0" y="2456759"/>
          <a:ext cx="5624945" cy="81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Ensuring students complete their </a:t>
          </a:r>
          <a:r>
            <a:rPr lang="en-US" sz="2000" kern="1200" dirty="0" err="1"/>
            <a:t>Sparx</a:t>
          </a:r>
          <a:r>
            <a:rPr lang="en-US" sz="2000" kern="1200" dirty="0"/>
            <a:t> homework weekly.</a:t>
          </a:r>
        </a:p>
      </dsp:txBody>
      <dsp:txXfrm>
        <a:off x="0" y="2456759"/>
        <a:ext cx="5624945" cy="818686"/>
      </dsp:txXfrm>
    </dsp:sp>
    <dsp:sp modelId="{7A6B5E03-0B55-4C77-9171-3F78B7C63F7B}">
      <dsp:nvSpPr>
        <dsp:cNvPr id="0" name=""/>
        <dsp:cNvSpPr/>
      </dsp:nvSpPr>
      <dsp:spPr>
        <a:xfrm>
          <a:off x="0" y="3275446"/>
          <a:ext cx="562494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DA3280B-55EA-48A1-9B4A-DA9D8A0EC952}">
      <dsp:nvSpPr>
        <dsp:cNvPr id="0" name=""/>
        <dsp:cNvSpPr/>
      </dsp:nvSpPr>
      <dsp:spPr>
        <a:xfrm>
          <a:off x="0" y="3275446"/>
          <a:ext cx="5624945" cy="81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- Checking the parent email summary for progress.</a:t>
          </a:r>
        </a:p>
      </dsp:txBody>
      <dsp:txXfrm>
        <a:off x="0" y="3275446"/>
        <a:ext cx="5624945" cy="818686"/>
      </dsp:txXfrm>
    </dsp:sp>
    <dsp:sp modelId="{A79E2AA0-64F1-492A-B459-844AFB76AC3C}">
      <dsp:nvSpPr>
        <dsp:cNvPr id="0" name=""/>
        <dsp:cNvSpPr/>
      </dsp:nvSpPr>
      <dsp:spPr>
        <a:xfrm>
          <a:off x="0" y="4094132"/>
          <a:ext cx="562494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E6129E8-7A61-46A2-81B3-087545498D17}">
      <dsp:nvSpPr>
        <dsp:cNvPr id="0" name=""/>
        <dsp:cNvSpPr/>
      </dsp:nvSpPr>
      <dsp:spPr>
        <a:xfrm>
          <a:off x="0" y="4049285"/>
          <a:ext cx="5624945" cy="81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- Encouraging good study habits and routine.</a:t>
          </a:r>
          <a:endParaRPr lang="en-US" sz="2000" kern="1200" dirty="0"/>
        </a:p>
      </dsp:txBody>
      <dsp:txXfrm>
        <a:off x="0" y="4049285"/>
        <a:ext cx="5624945" cy="818686"/>
      </dsp:txXfrm>
    </dsp:sp>
    <dsp:sp modelId="{0A0283B6-6F12-4868-8804-328E38CF0DB5}">
      <dsp:nvSpPr>
        <dsp:cNvPr id="0" name=""/>
        <dsp:cNvSpPr/>
      </dsp:nvSpPr>
      <dsp:spPr>
        <a:xfrm>
          <a:off x="0" y="4912819"/>
          <a:ext cx="562494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EB348B2-34F3-4CB3-864C-75E42885D89A}">
      <dsp:nvSpPr>
        <dsp:cNvPr id="0" name=""/>
        <dsp:cNvSpPr/>
      </dsp:nvSpPr>
      <dsp:spPr>
        <a:xfrm>
          <a:off x="0" y="4912819"/>
          <a:ext cx="5624945" cy="81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Website: www.sparxmaths.uk</a:t>
          </a:r>
        </a:p>
      </dsp:txBody>
      <dsp:txXfrm>
        <a:off x="0" y="4912819"/>
        <a:ext cx="5624945" cy="8186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D7714-39C4-4399-A827-C0E31EF0E4F3}">
      <dsp:nvSpPr>
        <dsp:cNvPr id="0" name=""/>
        <dsp:cNvSpPr/>
      </dsp:nvSpPr>
      <dsp:spPr>
        <a:xfrm>
          <a:off x="0" y="55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E70EF3-7577-4B41-B877-EEF5BD18D890}">
      <dsp:nvSpPr>
        <dsp:cNvPr id="0" name=""/>
        <dsp:cNvSpPr/>
      </dsp:nvSpPr>
      <dsp:spPr>
        <a:xfrm>
          <a:off x="0" y="552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Maths Genie is a fantastic free resource for both students and parents. It includes:</a:t>
          </a:r>
        </a:p>
      </dsp:txBody>
      <dsp:txXfrm>
        <a:off x="0" y="552"/>
        <a:ext cx="8229600" cy="646408"/>
      </dsp:txXfrm>
    </dsp:sp>
    <dsp:sp modelId="{735378E2-980F-427F-BB1D-4B41F0293112}">
      <dsp:nvSpPr>
        <dsp:cNvPr id="0" name=""/>
        <dsp:cNvSpPr/>
      </dsp:nvSpPr>
      <dsp:spPr>
        <a:xfrm>
          <a:off x="0" y="64696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048EE-DDD0-45AB-9F28-5AB05E0DC386}">
      <dsp:nvSpPr>
        <dsp:cNvPr id="0" name=""/>
        <dsp:cNvSpPr/>
      </dsp:nvSpPr>
      <dsp:spPr>
        <a:xfrm>
          <a:off x="0" y="646960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- Topic-based revision notes and exam questions</a:t>
          </a:r>
        </a:p>
      </dsp:txBody>
      <dsp:txXfrm>
        <a:off x="0" y="646960"/>
        <a:ext cx="8229600" cy="646408"/>
      </dsp:txXfrm>
    </dsp:sp>
    <dsp:sp modelId="{601FE029-F689-4C1C-AFAC-9E2C3C4AC1E1}">
      <dsp:nvSpPr>
        <dsp:cNvPr id="0" name=""/>
        <dsp:cNvSpPr/>
      </dsp:nvSpPr>
      <dsp:spPr>
        <a:xfrm>
          <a:off x="0" y="1293369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E4F385-DEDA-4FB2-B533-6040E2782463}">
      <dsp:nvSpPr>
        <dsp:cNvPr id="0" name=""/>
        <dsp:cNvSpPr/>
      </dsp:nvSpPr>
      <dsp:spPr>
        <a:xfrm>
          <a:off x="0" y="1293369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- Full GCSE papers with mark schemes</a:t>
          </a:r>
        </a:p>
      </dsp:txBody>
      <dsp:txXfrm>
        <a:off x="0" y="1293369"/>
        <a:ext cx="8229600" cy="646408"/>
      </dsp:txXfrm>
    </dsp:sp>
    <dsp:sp modelId="{B6A2D11F-6EB6-43FC-90C0-1A8C8D68AEFD}">
      <dsp:nvSpPr>
        <dsp:cNvPr id="0" name=""/>
        <dsp:cNvSpPr/>
      </dsp:nvSpPr>
      <dsp:spPr>
        <a:xfrm>
          <a:off x="0" y="1939777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0E62BE-B0C0-44C2-A9CF-B39E811684EA}">
      <dsp:nvSpPr>
        <dsp:cNvPr id="0" name=""/>
        <dsp:cNvSpPr/>
      </dsp:nvSpPr>
      <dsp:spPr>
        <a:xfrm>
          <a:off x="0" y="1939777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- Video tutorials for a wide range of topics</a:t>
          </a:r>
        </a:p>
      </dsp:txBody>
      <dsp:txXfrm>
        <a:off x="0" y="1939777"/>
        <a:ext cx="8229600" cy="646408"/>
      </dsp:txXfrm>
    </dsp:sp>
    <dsp:sp modelId="{6932A20C-C3DB-4169-9221-61CAD32B166C}">
      <dsp:nvSpPr>
        <dsp:cNvPr id="0" name=""/>
        <dsp:cNvSpPr/>
      </dsp:nvSpPr>
      <dsp:spPr>
        <a:xfrm>
          <a:off x="0" y="2586185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C818AA-9532-4B28-AD6F-74EB962F9013}">
      <dsp:nvSpPr>
        <dsp:cNvPr id="0" name=""/>
        <dsp:cNvSpPr/>
      </dsp:nvSpPr>
      <dsp:spPr>
        <a:xfrm>
          <a:off x="0" y="2586185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- Ideal for targeted revision and practice</a:t>
          </a:r>
        </a:p>
      </dsp:txBody>
      <dsp:txXfrm>
        <a:off x="0" y="2586185"/>
        <a:ext cx="8229600" cy="646408"/>
      </dsp:txXfrm>
    </dsp:sp>
    <dsp:sp modelId="{F2BF3065-08F3-499C-AF1D-1F4F5E8DBF5B}">
      <dsp:nvSpPr>
        <dsp:cNvPr id="0" name=""/>
        <dsp:cNvSpPr/>
      </dsp:nvSpPr>
      <dsp:spPr>
        <a:xfrm>
          <a:off x="0" y="3232593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63056C-61A5-42E9-A974-B1168E39C124}">
      <dsp:nvSpPr>
        <dsp:cNvPr id="0" name=""/>
        <dsp:cNvSpPr/>
      </dsp:nvSpPr>
      <dsp:spPr>
        <a:xfrm>
          <a:off x="0" y="3232593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Website: www.mathsgenie.co.uk</a:t>
          </a:r>
        </a:p>
      </dsp:txBody>
      <dsp:txXfrm>
        <a:off x="0" y="3232593"/>
        <a:ext cx="8229600" cy="646408"/>
      </dsp:txXfrm>
    </dsp:sp>
    <dsp:sp modelId="{69B97973-2510-4F69-A99A-D85255D4B6B8}">
      <dsp:nvSpPr>
        <dsp:cNvPr id="0" name=""/>
        <dsp:cNvSpPr/>
      </dsp:nvSpPr>
      <dsp:spPr>
        <a:xfrm>
          <a:off x="0" y="387900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4E9981-C327-4709-8650-FECF4A4BFCFA}">
      <dsp:nvSpPr>
        <dsp:cNvPr id="0" name=""/>
        <dsp:cNvSpPr/>
      </dsp:nvSpPr>
      <dsp:spPr>
        <a:xfrm>
          <a:off x="0" y="3879002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Encourage your child to use Maths Genie regularly to consolidate learning and prepare for assessments.</a:t>
          </a:r>
        </a:p>
      </dsp:txBody>
      <dsp:txXfrm>
        <a:off x="0" y="3879002"/>
        <a:ext cx="8229600" cy="6464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81E5A-B18B-4F36-A52D-D874C40F0E9C}">
      <dsp:nvSpPr>
        <dsp:cNvPr id="0" name=""/>
        <dsp:cNvSpPr/>
      </dsp:nvSpPr>
      <dsp:spPr>
        <a:xfrm>
          <a:off x="0" y="477"/>
          <a:ext cx="4683949" cy="6574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4F4978-1D4A-48FA-B12F-4A1223707D92}">
      <dsp:nvSpPr>
        <dsp:cNvPr id="0" name=""/>
        <dsp:cNvSpPr/>
      </dsp:nvSpPr>
      <dsp:spPr>
        <a:xfrm>
          <a:off x="198881" y="148405"/>
          <a:ext cx="361601" cy="3616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ED9417-E634-41A7-8E6F-45306BA3E9EB}">
      <dsp:nvSpPr>
        <dsp:cNvPr id="0" name=""/>
        <dsp:cNvSpPr/>
      </dsp:nvSpPr>
      <dsp:spPr>
        <a:xfrm>
          <a:off x="759363" y="477"/>
          <a:ext cx="3924585" cy="65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1" tIns="69581" rIns="69581" bIns="6958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Encourage consistent Sparx Maths homework completion – 100% is the goal each week.</a:t>
          </a:r>
        </a:p>
      </dsp:txBody>
      <dsp:txXfrm>
        <a:off x="759363" y="477"/>
        <a:ext cx="3924585" cy="657457"/>
      </dsp:txXfrm>
    </dsp:sp>
    <dsp:sp modelId="{3B96EBB2-5F01-4876-8E6B-73F1DCF2D30A}">
      <dsp:nvSpPr>
        <dsp:cNvPr id="0" name=""/>
        <dsp:cNvSpPr/>
      </dsp:nvSpPr>
      <dsp:spPr>
        <a:xfrm>
          <a:off x="0" y="822299"/>
          <a:ext cx="4683949" cy="6574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3C36A-2739-4198-B08D-0D23647FA73A}">
      <dsp:nvSpPr>
        <dsp:cNvPr id="0" name=""/>
        <dsp:cNvSpPr/>
      </dsp:nvSpPr>
      <dsp:spPr>
        <a:xfrm>
          <a:off x="198881" y="970227"/>
          <a:ext cx="361601" cy="36160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5742C-EAE0-41B1-99E4-D2BAF6BE99FA}">
      <dsp:nvSpPr>
        <dsp:cNvPr id="0" name=""/>
        <dsp:cNvSpPr/>
      </dsp:nvSpPr>
      <dsp:spPr>
        <a:xfrm>
          <a:off x="759363" y="822299"/>
          <a:ext cx="3924585" cy="65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1" tIns="69581" rIns="69581" bIns="6958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Check their weekly Sparx score and praise improvements.</a:t>
          </a:r>
        </a:p>
      </dsp:txBody>
      <dsp:txXfrm>
        <a:off x="759363" y="822299"/>
        <a:ext cx="3924585" cy="657457"/>
      </dsp:txXfrm>
    </dsp:sp>
    <dsp:sp modelId="{D14E3001-FB31-4928-86F1-D2C32C423177}">
      <dsp:nvSpPr>
        <dsp:cNvPr id="0" name=""/>
        <dsp:cNvSpPr/>
      </dsp:nvSpPr>
      <dsp:spPr>
        <a:xfrm>
          <a:off x="0" y="1644122"/>
          <a:ext cx="4683949" cy="6574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4EB43B-5E1E-4088-BE11-6F473BC3D442}">
      <dsp:nvSpPr>
        <dsp:cNvPr id="0" name=""/>
        <dsp:cNvSpPr/>
      </dsp:nvSpPr>
      <dsp:spPr>
        <a:xfrm>
          <a:off x="198881" y="1792050"/>
          <a:ext cx="361601" cy="36160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0031DB-A53F-4BCB-AEDE-B1B913662FBB}">
      <dsp:nvSpPr>
        <dsp:cNvPr id="0" name=""/>
        <dsp:cNvSpPr/>
      </dsp:nvSpPr>
      <dsp:spPr>
        <a:xfrm>
          <a:off x="759363" y="1644122"/>
          <a:ext cx="3924585" cy="65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1" tIns="69581" rIns="69581" bIns="6958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Ensure students have a quiet space and time set aside for revision.</a:t>
          </a:r>
        </a:p>
      </dsp:txBody>
      <dsp:txXfrm>
        <a:off x="759363" y="1644122"/>
        <a:ext cx="3924585" cy="657457"/>
      </dsp:txXfrm>
    </dsp:sp>
    <dsp:sp modelId="{D545BAE4-0A3F-4EEB-A6A9-E4F52879D166}">
      <dsp:nvSpPr>
        <dsp:cNvPr id="0" name=""/>
        <dsp:cNvSpPr/>
      </dsp:nvSpPr>
      <dsp:spPr>
        <a:xfrm>
          <a:off x="0" y="2465944"/>
          <a:ext cx="4683949" cy="6574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639CFE-31D5-4AE9-80C2-52CB4AB0996B}">
      <dsp:nvSpPr>
        <dsp:cNvPr id="0" name=""/>
        <dsp:cNvSpPr/>
      </dsp:nvSpPr>
      <dsp:spPr>
        <a:xfrm>
          <a:off x="198881" y="2613872"/>
          <a:ext cx="361601" cy="36160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67B346-0A6B-4D6F-B1BE-FBB3835B5649}">
      <dsp:nvSpPr>
        <dsp:cNvPr id="0" name=""/>
        <dsp:cNvSpPr/>
      </dsp:nvSpPr>
      <dsp:spPr>
        <a:xfrm>
          <a:off x="759363" y="2465944"/>
          <a:ext cx="3924585" cy="65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1" tIns="69581" rIns="69581" bIns="6958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Discuss what they learned that week – even if you're not a maths expert!</a:t>
          </a:r>
        </a:p>
      </dsp:txBody>
      <dsp:txXfrm>
        <a:off x="759363" y="2465944"/>
        <a:ext cx="3924585" cy="657457"/>
      </dsp:txXfrm>
    </dsp:sp>
    <dsp:sp modelId="{B2AB2737-5244-489D-87EE-D3DE100E610E}">
      <dsp:nvSpPr>
        <dsp:cNvPr id="0" name=""/>
        <dsp:cNvSpPr/>
      </dsp:nvSpPr>
      <dsp:spPr>
        <a:xfrm>
          <a:off x="0" y="3287766"/>
          <a:ext cx="4683949" cy="6574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FE366-3A37-4C69-8819-00C0C2016274}">
      <dsp:nvSpPr>
        <dsp:cNvPr id="0" name=""/>
        <dsp:cNvSpPr/>
      </dsp:nvSpPr>
      <dsp:spPr>
        <a:xfrm>
          <a:off x="198881" y="3435694"/>
          <a:ext cx="361601" cy="36160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03F8D9-CF47-4594-8476-AAC06CF90A94}">
      <dsp:nvSpPr>
        <dsp:cNvPr id="0" name=""/>
        <dsp:cNvSpPr/>
      </dsp:nvSpPr>
      <dsp:spPr>
        <a:xfrm>
          <a:off x="759363" y="3287766"/>
          <a:ext cx="3924585" cy="65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1" tIns="69581" rIns="69581" bIns="6958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Help them stick to a revision schedule, especially before assessments.</a:t>
          </a:r>
        </a:p>
      </dsp:txBody>
      <dsp:txXfrm>
        <a:off x="759363" y="3287766"/>
        <a:ext cx="3924585" cy="657457"/>
      </dsp:txXfrm>
    </dsp:sp>
    <dsp:sp modelId="{27F17772-2E3D-4123-A198-6A54A3F43254}">
      <dsp:nvSpPr>
        <dsp:cNvPr id="0" name=""/>
        <dsp:cNvSpPr/>
      </dsp:nvSpPr>
      <dsp:spPr>
        <a:xfrm>
          <a:off x="0" y="4109589"/>
          <a:ext cx="4683949" cy="6574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28DC9F-FC87-4591-A9B8-CD4BB7D3CE26}">
      <dsp:nvSpPr>
        <dsp:cNvPr id="0" name=""/>
        <dsp:cNvSpPr/>
      </dsp:nvSpPr>
      <dsp:spPr>
        <a:xfrm>
          <a:off x="198881" y="4257517"/>
          <a:ext cx="361601" cy="36160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8D3CBC-A0DC-4781-ACDB-10102EF35700}">
      <dsp:nvSpPr>
        <dsp:cNvPr id="0" name=""/>
        <dsp:cNvSpPr/>
      </dsp:nvSpPr>
      <dsp:spPr>
        <a:xfrm>
          <a:off x="759363" y="4109589"/>
          <a:ext cx="3924585" cy="65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1" tIns="69581" rIns="69581" bIns="6958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• Use </a:t>
          </a:r>
          <a:r>
            <a:rPr lang="en-US" sz="1500" kern="1200" dirty="0" err="1"/>
            <a:t>Sparx</a:t>
          </a:r>
          <a:r>
            <a:rPr lang="en-US" sz="1500" kern="1200" dirty="0"/>
            <a:t> videos  and </a:t>
          </a:r>
          <a:r>
            <a:rPr lang="en-US" sz="1500" kern="1200" dirty="0" err="1"/>
            <a:t>Mathsgenie</a:t>
          </a:r>
          <a:r>
            <a:rPr lang="en-US" sz="1500" kern="1200" dirty="0"/>
            <a:t> videos to revisit tricky topics.</a:t>
          </a:r>
        </a:p>
      </dsp:txBody>
      <dsp:txXfrm>
        <a:off x="759363" y="4109589"/>
        <a:ext cx="3924585" cy="657457"/>
      </dsp:txXfrm>
    </dsp:sp>
    <dsp:sp modelId="{0DE03AF1-27A2-4662-8FA2-E5ECCC46FD9C}">
      <dsp:nvSpPr>
        <dsp:cNvPr id="0" name=""/>
        <dsp:cNvSpPr/>
      </dsp:nvSpPr>
      <dsp:spPr>
        <a:xfrm>
          <a:off x="0" y="4931411"/>
          <a:ext cx="4683949" cy="6574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42E41-B639-4991-8295-8CF036CFD491}">
      <dsp:nvSpPr>
        <dsp:cNvPr id="0" name=""/>
        <dsp:cNvSpPr/>
      </dsp:nvSpPr>
      <dsp:spPr>
        <a:xfrm>
          <a:off x="198881" y="5079339"/>
          <a:ext cx="361601" cy="361601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2C50C-53BA-43F0-BA7A-246AA46ECE02}">
      <dsp:nvSpPr>
        <dsp:cNvPr id="0" name=""/>
        <dsp:cNvSpPr/>
      </dsp:nvSpPr>
      <dsp:spPr>
        <a:xfrm>
          <a:off x="759363" y="4931411"/>
          <a:ext cx="3924585" cy="65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1" tIns="69581" rIns="69581" bIns="6958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Celebrate small successes and progress to keep motivation high.</a:t>
          </a:r>
        </a:p>
      </dsp:txBody>
      <dsp:txXfrm>
        <a:off x="759363" y="4931411"/>
        <a:ext cx="3924585" cy="6574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3FCA66-32CE-4EFD-B253-AD8BBFA86021}">
      <dsp:nvSpPr>
        <dsp:cNvPr id="0" name=""/>
        <dsp:cNvSpPr/>
      </dsp:nvSpPr>
      <dsp:spPr>
        <a:xfrm>
          <a:off x="0" y="2439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13A1A0-CE2F-40CA-A0EF-83D27ECEF141}">
      <dsp:nvSpPr>
        <dsp:cNvPr id="0" name=""/>
        <dsp:cNvSpPr/>
      </dsp:nvSpPr>
      <dsp:spPr>
        <a:xfrm>
          <a:off x="374076" y="280678"/>
          <a:ext cx="680139" cy="6801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EECF79-34BF-4578-9977-CB10107757DB}">
      <dsp:nvSpPr>
        <dsp:cNvPr id="0" name=""/>
        <dsp:cNvSpPr/>
      </dsp:nvSpPr>
      <dsp:spPr>
        <a:xfrm>
          <a:off x="1428292" y="2439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 Encourage your child to speak to their teacher if they're stuck.</a:t>
          </a:r>
        </a:p>
      </dsp:txBody>
      <dsp:txXfrm>
        <a:off x="1428292" y="2439"/>
        <a:ext cx="3297908" cy="1236616"/>
      </dsp:txXfrm>
    </dsp:sp>
    <dsp:sp modelId="{7C7D89DE-5EBF-40AE-92FF-F3868E67C95B}">
      <dsp:nvSpPr>
        <dsp:cNvPr id="0" name=""/>
        <dsp:cNvSpPr/>
      </dsp:nvSpPr>
      <dsp:spPr>
        <a:xfrm>
          <a:off x="0" y="1548210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58FB7C-92C2-4D9C-BD24-E4F2F94326B4}">
      <dsp:nvSpPr>
        <dsp:cNvPr id="0" name=""/>
        <dsp:cNvSpPr/>
      </dsp:nvSpPr>
      <dsp:spPr>
        <a:xfrm>
          <a:off x="374076" y="1826449"/>
          <a:ext cx="680139" cy="6801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13B37C-31B2-41B0-9F43-AD46B692471E}">
      <dsp:nvSpPr>
        <dsp:cNvPr id="0" name=""/>
        <dsp:cNvSpPr/>
      </dsp:nvSpPr>
      <dsp:spPr>
        <a:xfrm>
          <a:off x="1428292" y="1548210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• Revision guides and </a:t>
          </a:r>
          <a:r>
            <a:rPr lang="en-US" sz="1700" kern="1200" dirty="0" err="1"/>
            <a:t>maths</a:t>
          </a:r>
          <a:r>
            <a:rPr lang="en-US" sz="1700" kern="1200" dirty="0"/>
            <a:t> genie workbooks are available – ask the </a:t>
          </a:r>
          <a:r>
            <a:rPr lang="en-US" sz="1700" kern="1200" dirty="0" err="1"/>
            <a:t>Maths</a:t>
          </a:r>
          <a:r>
            <a:rPr lang="en-US" sz="1700" kern="1200" dirty="0"/>
            <a:t> team for recommendations.</a:t>
          </a:r>
        </a:p>
      </dsp:txBody>
      <dsp:txXfrm>
        <a:off x="1428292" y="1548210"/>
        <a:ext cx="3297908" cy="1236616"/>
      </dsp:txXfrm>
    </dsp:sp>
    <dsp:sp modelId="{BBFF8566-3554-4A64-976A-0E1E8396E775}">
      <dsp:nvSpPr>
        <dsp:cNvPr id="0" name=""/>
        <dsp:cNvSpPr/>
      </dsp:nvSpPr>
      <dsp:spPr>
        <a:xfrm>
          <a:off x="0" y="3093981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61DAA-1FC7-4813-86F6-9F01C61BE8AC}">
      <dsp:nvSpPr>
        <dsp:cNvPr id="0" name=""/>
        <dsp:cNvSpPr/>
      </dsp:nvSpPr>
      <dsp:spPr>
        <a:xfrm>
          <a:off x="374076" y="3372220"/>
          <a:ext cx="680139" cy="6801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49126A-29AA-4D35-8C32-696D19D96C76}">
      <dsp:nvSpPr>
        <dsp:cNvPr id="0" name=""/>
        <dsp:cNvSpPr/>
      </dsp:nvSpPr>
      <dsp:spPr>
        <a:xfrm>
          <a:off x="1428292" y="3093981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• Use the TFA website for term dates, policies, and further resources.</a:t>
          </a:r>
        </a:p>
      </dsp:txBody>
      <dsp:txXfrm>
        <a:off x="1428292" y="3093981"/>
        <a:ext cx="3297908" cy="1236616"/>
      </dsp:txXfrm>
    </dsp:sp>
    <dsp:sp modelId="{40214E67-AD25-4C8E-9C09-041642D7BB63}">
      <dsp:nvSpPr>
        <dsp:cNvPr id="0" name=""/>
        <dsp:cNvSpPr/>
      </dsp:nvSpPr>
      <dsp:spPr>
        <a:xfrm>
          <a:off x="0" y="4639752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17C2E7-7342-4957-BCB3-25E4506E642B}">
      <dsp:nvSpPr>
        <dsp:cNvPr id="0" name=""/>
        <dsp:cNvSpPr/>
      </dsp:nvSpPr>
      <dsp:spPr>
        <a:xfrm>
          <a:off x="374076" y="4917991"/>
          <a:ext cx="680139" cy="68013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8A6BB5-D1DC-4281-945E-97A170DBF80A}">
      <dsp:nvSpPr>
        <dsp:cNvPr id="0" name=""/>
        <dsp:cNvSpPr/>
      </dsp:nvSpPr>
      <dsp:spPr>
        <a:xfrm>
          <a:off x="1428292" y="4639752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 Contact the Maths Department via the school office for queries or extra support.</a:t>
          </a:r>
        </a:p>
      </dsp:txBody>
      <dsp:txXfrm>
        <a:off x="1428292" y="4639752"/>
        <a:ext cx="3297908" cy="12366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A99D4-6858-6D47-B31E-644A1B18E26F}" type="datetimeFigureOut">
              <a:rPr lang="en-US" smtClean="0"/>
              <a:t>12/4/25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D5781-69F6-4548-AA82-8B355F995B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66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D5781-69F6-4548-AA82-8B355F995B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29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=oH-_3NBquSs&amp;list=RDCMUCRG5kdFa2kYVccmtTGob-ZQ&amp;index=1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0B776-E532-6248-A125-CB68CD7B1F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16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State objective first.</a:t>
            </a:r>
          </a:p>
          <a:p>
            <a:r>
              <a:rPr lang="en-GB" dirty="0"/>
              <a:t>Reassure parents they can make a difference.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45C61-0207-4B0F-9990-76DEE28B741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631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Head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45C61-0207-4B0F-9990-76DEE28B741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540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heart of the talk — parents leave feeling empowered rather than intimidated.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45C61-0207-4B0F-9990-76DEE28B741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441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45C61-0207-4B0F-9990-76DEE28B741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348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45C61-0207-4B0F-9990-76DEE28B741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003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C65D8-9276-E7D8-E334-4B0B0F911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4FB39-71DF-715F-CA5F-BDBB8D95ED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176F6-C3FC-B043-142C-8FACAB84F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54CCD-6D47-B4B6-0E1C-FF997EB79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8A685-E313-4114-2E55-3A4F2E1E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81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182CF-D9B6-F325-80EE-63931647B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C4B77-32CD-08CD-1B38-C11FB0B29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E571A-AE62-CB02-CFF5-B8DF50DDA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4F2C7-9636-3CAC-A10F-707A718D0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257FB-8AE4-3C82-C449-EA90F69D0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6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D6D7D-FFE7-A3A1-35FE-218A15FC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DDFA2-B60A-1FF9-FA38-70D86966F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EDC4E-CF8D-4654-6E8F-D1F830ACA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03CB6-C5B8-2DBD-C1E4-41EA1303C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63BE4-6289-ABA3-C995-87509170A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7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F9AC6-692B-6488-FD1F-F57D4A1D3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A7E28-5F67-53C1-0108-09563637EF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E54AA-BD5C-28A2-A12F-5DA557180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2064C-0EC3-BDC4-222F-FD2347378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1F1B-38BD-E7CA-2F35-BF7FC043B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DD738F-C6E1-2534-9E4A-58405247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7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225C8-4695-9EC4-1278-6C8814AB9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EC88F-56DC-2EDC-8107-CFC0B0C93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024624-1F85-BE85-EC26-A504B1499F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544AB-4203-5BD2-F9FB-457B662B52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BDFE57-3D3A-2FB0-BD62-67273AD53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0D1777-B992-EDD5-9348-9144B6AEB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17CCDE-1D56-F5F3-A14B-D2E11E4F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683AEC-DD50-EE50-5900-C4EA5ACD8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5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16AF2-662C-0B24-FF02-A4F5C74A8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214522-2B0D-1549-D5B5-534DA9515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6BF7F7-5532-DCA4-33B4-AF0A07823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E6F4B2-4188-82D9-8782-B70EFBAFE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15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ECB5DF-F5C6-0C42-BB82-8B2F7D79B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CB7983-C9F4-E47D-21E2-293E24AE9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77F13-E580-7F74-E2BF-D6959AFFE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1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2616-BF3D-5069-E2EB-10BF74183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D9D40-1FC3-2AE6-8426-7C5266526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4EF12-0E7A-8862-E537-ADCB95478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75EAB-E6CE-0EDA-15AB-D390F293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6F694-94DA-9213-DD8D-065C5150A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753DB7-181C-B9EF-2D31-66EC82455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4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AF6EC-8A57-3AE3-B5EA-AE1F8480F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1C0436-72F4-53F4-1279-0FB80EAFB5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88D5E-35B5-A74B-7003-99BFE89B3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1612B5-5456-F2B5-E783-558F8C64B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CD156-E107-1941-C7F6-12F5402C2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79B6B5-08D4-D207-5055-8BC83C767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031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D80E-CEB4-5EA9-05B9-846B39D14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1A0A1-6ACC-8567-CA04-2FBD24759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9C0E4-68A2-3D00-2A3B-302D91840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0C3F8-1707-EA15-1B96-8419AF186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11A57-22B9-5EB4-CD0C-E5604BE43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33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3D78EC-D037-8912-808B-D97B38866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101C8D-4801-62DF-291B-C4E881E082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EA635-1A2D-4136-3280-608A71496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6EAA7-88C5-4B00-28E1-8F8FE681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0F71E-C78D-0215-6DFF-18374DA13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B38BEE-D8E2-D9A4-6845-CF25C98BF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7D1046-3D0F-F923-CB86-1A06D3D5F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546F0-531F-6031-B899-EE073364C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3B5B3-25A8-E54C-ACDB-B274C8C2F34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D9F9A-B817-DA4A-7505-A3E090562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202EE-2F43-9EE2-CDF6-E4B7BDF77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C2C3D-1031-5749-A7E1-3AC7CE94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67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oH-_3NBquSs&amp;list=RDCMUCRG5kdFa2kYVccmtTGob-ZQ&amp;index=1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child writing on a book&#10;&#10;Description automatically generated">
            <a:extLst>
              <a:ext uri="{FF2B5EF4-FFF2-40B4-BE49-F238E27FC236}">
                <a16:creationId xmlns:a16="http://schemas.microsoft.com/office/drawing/2014/main" id="{73E2C4C0-E58D-0C46-4C1F-1F8B7B9763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332" b="13397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pic>
        <p:nvPicPr>
          <p:cNvPr id="6" name="Picture 5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F54115ED-D559-6111-9F8D-E6785ED43E0A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695709" y="137030"/>
            <a:ext cx="1379913" cy="1636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7282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books with text&#10;&#10;Description automatically generated">
            <a:extLst>
              <a:ext uri="{FF2B5EF4-FFF2-40B4-BE49-F238E27FC236}">
                <a16:creationId xmlns:a16="http://schemas.microsoft.com/office/drawing/2014/main" id="{6606DE49-5104-30F4-9DFA-786B921D6C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699" b="1279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pic>
        <p:nvPicPr>
          <p:cNvPr id="6" name="Picture 5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EA20B45D-F1E3-3134-FE1F-B306E8EAB76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861964" y="137030"/>
            <a:ext cx="1213658" cy="147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8141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2E960-6DE4-CE6E-99CD-96CF8557E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0"/>
            <a:ext cx="10537767" cy="90949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+mn-lt"/>
              </a:rPr>
              <a:t>The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352D7-AED7-5CBB-FAA9-8EB035F57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78" y="1052946"/>
            <a:ext cx="11853949" cy="5668024"/>
          </a:xfrm>
        </p:spPr>
        <p:txBody>
          <a:bodyPr>
            <a:noAutofit/>
          </a:bodyPr>
          <a:lstStyle/>
          <a:p>
            <a:r>
              <a:rPr lang="en-GB" sz="1800" b="0" i="0" dirty="0">
                <a:effectLst/>
                <a:latin typeface="Tahoma" panose="020B0604030504040204" pitchFamily="34" charset="0"/>
              </a:rPr>
              <a:t>Ensure that your child attends school regularly and on time.</a:t>
            </a:r>
          </a:p>
          <a:p>
            <a:endParaRPr lang="en-GB" sz="1800" dirty="0">
              <a:latin typeface="Tahoma" panose="020B0604030504040204" pitchFamily="34" charset="0"/>
            </a:endParaRPr>
          </a:p>
          <a:p>
            <a:r>
              <a:rPr lang="en-GB" sz="1800" b="0" i="0" dirty="0">
                <a:effectLst/>
                <a:latin typeface="Tahoma" panose="020B0604030504040204" pitchFamily="34" charset="0"/>
              </a:rPr>
              <a:t>Ensure they attend their Period 6 Intervention Lessons each day.</a:t>
            </a:r>
          </a:p>
          <a:p>
            <a:pPr marL="0" indent="0">
              <a:buNone/>
            </a:pPr>
            <a:endParaRPr lang="en-GB" sz="1800" b="0" i="0" dirty="0">
              <a:effectLst/>
              <a:latin typeface="Tahoma" panose="020B0604030504040204" pitchFamily="34" charset="0"/>
            </a:endParaRPr>
          </a:p>
          <a:p>
            <a:r>
              <a:rPr lang="en-GB" sz="1800" b="0" i="0" dirty="0">
                <a:effectLst/>
                <a:latin typeface="Tahoma" panose="020B0604030504040204" pitchFamily="34" charset="0"/>
              </a:rPr>
              <a:t>Talk to your child about their learning, work they have to do and deadlines</a:t>
            </a:r>
          </a:p>
          <a:p>
            <a:pPr marL="0" indent="0">
              <a:buNone/>
            </a:pPr>
            <a:endParaRPr lang="en-GB" sz="1800" b="0" i="0" dirty="0">
              <a:effectLst/>
              <a:latin typeface="Tahoma" panose="020B0604030504040204" pitchFamily="34" charset="0"/>
            </a:endParaRPr>
          </a:p>
          <a:p>
            <a:r>
              <a:rPr lang="en-GB" sz="1800" b="0" i="0" dirty="0">
                <a:effectLst/>
                <a:latin typeface="Tahoma" panose="020B0604030504040204" pitchFamily="34" charset="0"/>
              </a:rPr>
              <a:t>Contact your child's tutor if you have any questions or concerns about your child</a:t>
            </a:r>
          </a:p>
          <a:p>
            <a:pPr marL="0" indent="0">
              <a:buNone/>
            </a:pPr>
            <a:endParaRPr lang="en-GB" sz="1800" b="0" i="0" dirty="0">
              <a:effectLst/>
              <a:latin typeface="Tahoma" panose="020B0604030504040204" pitchFamily="34" charset="0"/>
            </a:endParaRPr>
          </a:p>
          <a:p>
            <a:r>
              <a:rPr lang="en-GB" sz="1800" b="0" i="0" dirty="0">
                <a:effectLst/>
                <a:latin typeface="Tahoma" panose="020B0604030504040204" pitchFamily="34" charset="0"/>
              </a:rPr>
              <a:t>Attend Parents’ evening</a:t>
            </a:r>
          </a:p>
          <a:p>
            <a:pPr marL="0" indent="0">
              <a:buNone/>
            </a:pPr>
            <a:endParaRPr lang="en-GB" sz="1800" b="0" i="0" dirty="0">
              <a:effectLst/>
              <a:latin typeface="Tahoma" panose="020B0604030504040204" pitchFamily="34" charset="0"/>
            </a:endParaRPr>
          </a:p>
          <a:p>
            <a:r>
              <a:rPr lang="en-GB" sz="1800" b="0" i="0" dirty="0">
                <a:effectLst/>
                <a:latin typeface="Tahoma" panose="020B0604030504040204" pitchFamily="34" charset="0"/>
              </a:rPr>
              <a:t>Ensure they have created a Revision Timetable</a:t>
            </a:r>
          </a:p>
          <a:p>
            <a:pPr marL="0" indent="0">
              <a:buNone/>
            </a:pPr>
            <a:endParaRPr lang="en-GB" sz="1800" b="0" i="0" dirty="0">
              <a:effectLst/>
              <a:latin typeface="Tahoma" panose="020B0604030504040204" pitchFamily="34" charset="0"/>
            </a:endParaRPr>
          </a:p>
          <a:p>
            <a:r>
              <a:rPr lang="en-GB" sz="1800" b="0" i="0" dirty="0">
                <a:effectLst/>
                <a:latin typeface="Tahoma" panose="020B0604030504040204" pitchFamily="34" charset="0"/>
              </a:rPr>
              <a:t>Check your child’s revision timetable for mock exams which are in January</a:t>
            </a:r>
          </a:p>
          <a:p>
            <a:pPr marL="0" indent="0">
              <a:buNone/>
            </a:pPr>
            <a:endParaRPr lang="en-GB" sz="1800" b="0" i="0" dirty="0">
              <a:effectLst/>
              <a:latin typeface="Tahoma" panose="020B0604030504040204" pitchFamily="34" charset="0"/>
            </a:endParaRPr>
          </a:p>
          <a:p>
            <a:r>
              <a:rPr lang="en-GB" sz="1800" b="0" i="0" dirty="0">
                <a:effectLst/>
                <a:latin typeface="Tahoma" panose="020B0604030504040204" pitchFamily="34" charset="0"/>
              </a:rPr>
              <a:t>Check your child’s examination timetable and ensure they understand when their exams take place</a:t>
            </a:r>
          </a:p>
          <a:p>
            <a:pPr marL="0" indent="0">
              <a:buNone/>
            </a:pPr>
            <a:br>
              <a:rPr lang="en-GB" sz="1800" dirty="0"/>
            </a:br>
            <a:endParaRPr lang="en-US" sz="1800" dirty="0"/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7A946220-13FE-BFA7-1E98-84DD443A89F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654145" y="137030"/>
            <a:ext cx="1421477" cy="16086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0847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02026-C55E-5FD2-2003-28E5B9726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1" y="1052944"/>
            <a:ext cx="11665527" cy="5668025"/>
          </a:xfrm>
        </p:spPr>
        <p:txBody>
          <a:bodyPr>
            <a:normAutofit fontScale="77500" lnSpcReduction="20000"/>
          </a:bodyPr>
          <a:lstStyle/>
          <a:p>
            <a:r>
              <a:rPr lang="en-GB" sz="2800" b="0" i="0" dirty="0">
                <a:effectLst/>
                <a:latin typeface="Tahoma" panose="020B0604030504040204" pitchFamily="34" charset="0"/>
              </a:rPr>
              <a:t>Attend all meetings and workshops organised for parents to assist their children with GCSE work.</a:t>
            </a:r>
          </a:p>
          <a:p>
            <a:pPr marL="0" indent="0" algn="l" rtl="0">
              <a:buNone/>
            </a:pPr>
            <a:endParaRPr lang="en-GB" dirty="0">
              <a:latin typeface="Tahoma" panose="020B0604030504040204" pitchFamily="34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Tahoma" panose="020B0604030504040204" pitchFamily="34" charset="0"/>
              </a:rPr>
              <a:t>Ask your child to go through their test results  and projected grade for each subject</a:t>
            </a:r>
          </a:p>
          <a:p>
            <a:pPr marL="0" indent="0" algn="l" rtl="0">
              <a:buNone/>
            </a:pPr>
            <a:endParaRPr lang="en-GB" b="0" i="0" dirty="0">
              <a:effectLst/>
              <a:latin typeface="Tahoma" panose="020B0604030504040204" pitchFamily="34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Tahoma" panose="020B0604030504040204" pitchFamily="34" charset="0"/>
              </a:rPr>
              <a:t>Support their organisation by knowing when their exams are and being punctual 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en-GB" b="0" i="0" dirty="0">
              <a:effectLst/>
              <a:latin typeface="Tahoma" panose="020B0604030504040204" pitchFamily="34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Tahoma" panose="020B0604030504040204" pitchFamily="34" charset="0"/>
              </a:rPr>
              <a:t>Make a Revision Timetable with your child and monitor how they are following it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en-GB" b="0" i="0" dirty="0">
              <a:effectLst/>
              <a:latin typeface="Tahoma" panose="020B0604030504040204" pitchFamily="34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Tahoma" panose="020B0604030504040204" pitchFamily="34" charset="0"/>
              </a:rPr>
              <a:t>Praise and encourage</a:t>
            </a:r>
          </a:p>
          <a:p>
            <a:pPr marL="0" indent="0" algn="l" rtl="0">
              <a:buNone/>
            </a:pPr>
            <a:endParaRPr lang="en-GB" b="0" i="0" dirty="0">
              <a:effectLst/>
              <a:latin typeface="Tahoma" panose="020B0604030504040204" pitchFamily="34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Tahoma" panose="020B0604030504040204" pitchFamily="34" charset="0"/>
              </a:rPr>
              <a:t>Make sure that your child eats well, takes breaks and sleeps before 11.00pm every night</a:t>
            </a:r>
          </a:p>
          <a:p>
            <a:pPr marL="0" indent="0" algn="l" rtl="0">
              <a:buNone/>
            </a:pPr>
            <a:endParaRPr lang="en-GB" b="0" i="0" dirty="0">
              <a:effectLst/>
              <a:latin typeface="Tahoma" panose="020B0604030504040204" pitchFamily="34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Tahoma" panose="020B0604030504040204" pitchFamily="34" charset="0"/>
              </a:rPr>
              <a:t>Observe and talk to your child to ensure their mental well-being</a:t>
            </a:r>
          </a:p>
          <a:p>
            <a:pPr marL="0" indent="0" algn="l" rtl="0">
              <a:buNone/>
            </a:pPr>
            <a:endParaRPr lang="en-GB" b="0" i="0" dirty="0">
              <a:effectLst/>
              <a:latin typeface="Tahoma" panose="020B0604030504040204" pitchFamily="34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Tahoma" panose="020B0604030504040204" pitchFamily="34" charset="0"/>
              </a:rPr>
              <a:t>Don't hesitate to contact the school for support, if you need it</a:t>
            </a:r>
          </a:p>
          <a:p>
            <a:pPr marL="0" indent="0" algn="l" rtl="0">
              <a:buNone/>
            </a:pPr>
            <a:endParaRPr lang="en-GB" b="0" i="0" dirty="0">
              <a:effectLst/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43FD780B-61D6-E41F-37A0-577D4E092CA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972800" y="5527964"/>
            <a:ext cx="1066799" cy="1187161"/>
          </a:xfrm>
          <a:prstGeom prst="rect">
            <a:avLst/>
          </a:prstGeom>
          <a:noFill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2BD8FDC-DDA9-4636-0CA7-875A17694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13" y="142875"/>
            <a:ext cx="11679237" cy="729961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+mn-lt"/>
              </a:rPr>
              <a:t>The Support</a:t>
            </a:r>
          </a:p>
        </p:txBody>
      </p:sp>
    </p:spTree>
    <p:extLst>
      <p:ext uri="{BB962C8B-B14F-4D97-AF65-F5344CB8AC3E}">
        <p14:creationId xmlns:p14="http://schemas.microsoft.com/office/powerpoint/2010/main" val="2388737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02026-C55E-5FD2-2003-28E5B9726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1" y="872836"/>
            <a:ext cx="11665527" cy="5848133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000" b="1" i="0" dirty="0">
                <a:effectLst/>
                <a:latin typeface="Tahoma" panose="020B0604030504040204" pitchFamily="34" charset="0"/>
              </a:rPr>
              <a:t>Students will have many deadlines to meet during this year.</a:t>
            </a:r>
          </a:p>
          <a:p>
            <a:pPr marL="0" indent="0" algn="l">
              <a:buNone/>
            </a:pPr>
            <a:r>
              <a:rPr lang="en-GB" sz="2000" b="1" i="0" dirty="0">
                <a:effectLst/>
                <a:latin typeface="Tahoma" panose="020B0604030504040204" pitchFamily="34" charset="0"/>
              </a:rPr>
              <a:t>You can help your child by:</a:t>
            </a:r>
          </a:p>
          <a:p>
            <a:r>
              <a:rPr lang="en-GB" sz="2000" b="0" i="0" dirty="0">
                <a:effectLst/>
                <a:latin typeface="Tahoma" panose="020B0604030504040204" pitchFamily="34" charset="0"/>
              </a:rPr>
              <a:t>Monitoring their coursework. Find out what they have to do and when it has to be handed in</a:t>
            </a:r>
          </a:p>
          <a:p>
            <a:endParaRPr lang="en-GB" sz="2000" b="0" i="0" dirty="0">
              <a:effectLst/>
              <a:latin typeface="Tahoma" panose="020B0604030504040204" pitchFamily="34" charset="0"/>
            </a:endParaRPr>
          </a:p>
          <a:p>
            <a:r>
              <a:rPr lang="en-GB" sz="2000" b="0" i="0" dirty="0">
                <a:effectLst/>
                <a:latin typeface="Tahoma" panose="020B0604030504040204" pitchFamily="34" charset="0"/>
              </a:rPr>
              <a:t>Making sure they are doing some work every evening</a:t>
            </a:r>
          </a:p>
          <a:p>
            <a:endParaRPr lang="en-GB" sz="2000" b="0" i="0" dirty="0">
              <a:effectLst/>
              <a:latin typeface="Tahoma" panose="020B0604030504040204" pitchFamily="34" charset="0"/>
            </a:endParaRPr>
          </a:p>
          <a:p>
            <a:r>
              <a:rPr lang="en-GB" sz="2000" b="0" i="0" dirty="0">
                <a:effectLst/>
                <a:latin typeface="Tahoma" panose="020B0604030504040204" pitchFamily="34" charset="0"/>
              </a:rPr>
              <a:t>Contacting their tutor if they say they have no work to do, or if they are worried about a piece of work</a:t>
            </a:r>
          </a:p>
          <a:p>
            <a:endParaRPr lang="en-GB" sz="2000" b="0" i="0" dirty="0">
              <a:effectLst/>
              <a:latin typeface="Tahoma" panose="020B0604030504040204" pitchFamily="34" charset="0"/>
            </a:endParaRPr>
          </a:p>
          <a:p>
            <a:r>
              <a:rPr lang="en-GB" sz="2000" b="0" i="0" dirty="0">
                <a:effectLst/>
                <a:latin typeface="Tahoma" panose="020B0604030504040204" pitchFamily="34" charset="0"/>
              </a:rPr>
              <a:t>Encouraging them to attend clubs, half-term, Easter, and Saturday revision classes</a:t>
            </a:r>
          </a:p>
          <a:p>
            <a:endParaRPr lang="en-GB" sz="2000" b="0" i="0" dirty="0">
              <a:effectLst/>
              <a:latin typeface="Tahoma" panose="020B0604030504040204" pitchFamily="34" charset="0"/>
            </a:endParaRPr>
          </a:p>
          <a:p>
            <a:r>
              <a:rPr lang="en-GB" sz="2000" b="0" i="0" dirty="0">
                <a:effectLst/>
                <a:latin typeface="Tahoma" panose="020B0604030504040204" pitchFamily="34" charset="0"/>
              </a:rPr>
              <a:t>Buy the relevant study and revision guides</a:t>
            </a:r>
          </a:p>
          <a:p>
            <a:endParaRPr lang="en-GB" sz="2000" b="0" i="0" dirty="0">
              <a:effectLst/>
              <a:latin typeface="Tahoma" panose="020B0604030504040204" pitchFamily="34" charset="0"/>
            </a:endParaRPr>
          </a:p>
          <a:p>
            <a:r>
              <a:rPr lang="en-GB" sz="2000" b="0" i="0" dirty="0">
                <a:effectLst/>
                <a:latin typeface="Tahoma" panose="020B0604030504040204" pitchFamily="34" charset="0"/>
              </a:rPr>
              <a:t>Encouraging them to use the numerous websites available to support their coursework and revision </a:t>
            </a:r>
          </a:p>
          <a:p>
            <a:endParaRPr lang="en-GB" sz="20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43FD780B-61D6-E41F-37A0-577D4E092CA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751128" y="137031"/>
            <a:ext cx="1341634" cy="1483951"/>
          </a:xfrm>
          <a:prstGeom prst="rect">
            <a:avLst/>
          </a:prstGeom>
          <a:noFill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2BD8FDC-DDA9-4636-0CA7-875A17694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39" y="31355"/>
            <a:ext cx="11679237" cy="729961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+mn-lt"/>
              </a:rPr>
              <a:t>Coursework</a:t>
            </a:r>
          </a:p>
        </p:txBody>
      </p:sp>
    </p:spTree>
    <p:extLst>
      <p:ext uri="{BB962C8B-B14F-4D97-AF65-F5344CB8AC3E}">
        <p14:creationId xmlns:p14="http://schemas.microsoft.com/office/powerpoint/2010/main" val="1611594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02026-C55E-5FD2-2003-28E5B9726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49" y="761316"/>
            <a:ext cx="11665527" cy="5959653"/>
          </a:xfrm>
        </p:spPr>
        <p:txBody>
          <a:bodyPr>
            <a:noAutofit/>
          </a:bodyPr>
          <a:lstStyle/>
          <a:p>
            <a:r>
              <a:rPr lang="en-GB" sz="2200" b="0" i="0" dirty="0">
                <a:effectLst/>
                <a:latin typeface="Tahoma" panose="020B0604030504040204" pitchFamily="34" charset="0"/>
              </a:rPr>
              <a:t>Provide them with a quiet place to study</a:t>
            </a:r>
          </a:p>
          <a:p>
            <a:endParaRPr lang="en-GB" sz="2200" b="0" i="0" dirty="0">
              <a:effectLst/>
              <a:latin typeface="Tahoma" panose="020B0604030504040204" pitchFamily="34" charset="0"/>
            </a:endParaRPr>
          </a:p>
          <a:p>
            <a:r>
              <a:rPr lang="en-GB" sz="2200" b="0" i="0" dirty="0">
                <a:effectLst/>
                <a:latin typeface="Tahoma" panose="020B0604030504040204" pitchFamily="34" charset="0"/>
              </a:rPr>
              <a:t>Make sure they take regular breaks</a:t>
            </a:r>
          </a:p>
          <a:p>
            <a:endParaRPr lang="en-GB" sz="2200" b="0" i="0" dirty="0">
              <a:effectLst/>
              <a:latin typeface="Tahoma" panose="020B0604030504040204" pitchFamily="34" charset="0"/>
            </a:endParaRPr>
          </a:p>
          <a:p>
            <a:r>
              <a:rPr lang="en-GB" sz="2200" b="0" i="0" dirty="0">
                <a:effectLst/>
                <a:latin typeface="Tahoma" panose="020B0604030504040204" pitchFamily="34" charset="0"/>
              </a:rPr>
              <a:t>Ensure that they eat healthy food and drinks plenty of water</a:t>
            </a:r>
          </a:p>
          <a:p>
            <a:endParaRPr lang="en-GB" sz="2200" b="0" i="0" dirty="0">
              <a:effectLst/>
              <a:latin typeface="Tahoma" panose="020B0604030504040204" pitchFamily="34" charset="0"/>
            </a:endParaRPr>
          </a:p>
          <a:p>
            <a:r>
              <a:rPr lang="en-GB" sz="2200" b="0" i="0" dirty="0">
                <a:effectLst/>
                <a:latin typeface="Tahoma" panose="020B0604030504040204" pitchFamily="34" charset="0"/>
              </a:rPr>
              <a:t>Test them on the work they have been revising or encourage older siblings to test them</a:t>
            </a:r>
          </a:p>
          <a:p>
            <a:endParaRPr lang="en-GB" sz="2200" b="0" i="0" dirty="0">
              <a:effectLst/>
              <a:latin typeface="Tahoma" panose="020B0604030504040204" pitchFamily="34" charset="0"/>
            </a:endParaRPr>
          </a:p>
          <a:p>
            <a:r>
              <a:rPr lang="en-GB" sz="2200" b="0" i="0" dirty="0">
                <a:effectLst/>
                <a:latin typeface="Tahoma" panose="020B0604030504040204" pitchFamily="34" charset="0"/>
              </a:rPr>
              <a:t>Ensure that they go to bed at a reasonable time and gets enough sleep</a:t>
            </a:r>
          </a:p>
          <a:p>
            <a:endParaRPr lang="en-GB" sz="2200" dirty="0">
              <a:latin typeface="Tahoma" panose="020B0604030504040204" pitchFamily="34" charset="0"/>
            </a:endParaRPr>
          </a:p>
          <a:p>
            <a:r>
              <a:rPr lang="en-GB" sz="2200" b="0" i="0" dirty="0">
                <a:effectLst/>
                <a:latin typeface="Tahoma" panose="020B0604030504040204" pitchFamily="34" charset="0"/>
              </a:rPr>
              <a:t>Monitor and limit the of their mobile phone for social media especially</a:t>
            </a:r>
          </a:p>
          <a:p>
            <a:endParaRPr lang="en-GB" sz="2200" b="0" i="0" dirty="0">
              <a:effectLst/>
              <a:latin typeface="Tahoma" panose="020B0604030504040204" pitchFamily="34" charset="0"/>
            </a:endParaRPr>
          </a:p>
          <a:p>
            <a:r>
              <a:rPr lang="en-GB" sz="2200" b="0" i="0" dirty="0">
                <a:effectLst/>
                <a:latin typeface="Tahoma" panose="020B0604030504040204" pitchFamily="34" charset="0"/>
              </a:rPr>
              <a:t>Ensure that they revise thoroughly for both the mock and final examinations.</a:t>
            </a:r>
          </a:p>
          <a:p>
            <a:pPr marL="0" indent="0">
              <a:buNone/>
            </a:pPr>
            <a:endParaRPr lang="en-GB" sz="22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Picture 4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43FD780B-61D6-E41F-37A0-577D4E092CA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806546" y="137031"/>
            <a:ext cx="1286216" cy="1525514"/>
          </a:xfrm>
          <a:prstGeom prst="rect">
            <a:avLst/>
          </a:prstGeom>
          <a:noFill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2BD8FDC-DDA9-4636-0CA7-875A17694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39" y="31355"/>
            <a:ext cx="11679237" cy="729961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+mn-lt"/>
              </a:rPr>
              <a:t>Practical Support</a:t>
            </a:r>
          </a:p>
        </p:txBody>
      </p:sp>
    </p:spTree>
    <p:extLst>
      <p:ext uri="{BB962C8B-B14F-4D97-AF65-F5344CB8AC3E}">
        <p14:creationId xmlns:p14="http://schemas.microsoft.com/office/powerpoint/2010/main" val="1002863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CE8896AE-E881-2F07-015F-EE9E3712E31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" r="1734" b="-1"/>
          <a:stretch>
            <a:fillRect/>
          </a:stretch>
        </p:blipFill>
        <p:spPr bwMode="auto">
          <a:xfrm>
            <a:off x="1203128" y="1180715"/>
            <a:ext cx="4247188" cy="4496569"/>
          </a:xfrm>
          <a:prstGeom prst="rect">
            <a:avLst/>
          </a:prstGeom>
          <a:noFill/>
        </p:spPr>
      </p:pic>
      <p:pic>
        <p:nvPicPr>
          <p:cNvPr id="2050" name="Picture 2" descr="person studying">
            <a:extLst>
              <a:ext uri="{FF2B5EF4-FFF2-40B4-BE49-F238E27FC236}">
                <a16:creationId xmlns:a16="http://schemas.microsoft.com/office/drawing/2014/main" id="{92FD9E17-85E8-D805-36CE-B8DB133BC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7" r="16458" b="1"/>
          <a:stretch>
            <a:fillRect/>
          </a:stretch>
        </p:blipFill>
        <p:spPr bwMode="auto">
          <a:xfrm>
            <a:off x="6176432" y="643467"/>
            <a:ext cx="537210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832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1F8C4-F714-D10E-58D4-1CA98EB7C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57307"/>
            <a:ext cx="11693236" cy="743239"/>
          </a:xfrm>
        </p:spPr>
        <p:txBody>
          <a:bodyPr/>
          <a:lstStyle/>
          <a:p>
            <a:r>
              <a:rPr lang="en-US" b="1" dirty="0">
                <a:latin typeface="+mn-lt"/>
              </a:rPr>
              <a:t>Revision Timetable</a:t>
            </a:r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098AA551-8AEC-1313-478A-2FE1488AC23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025962" y="137031"/>
            <a:ext cx="1066799" cy="1187161"/>
          </a:xfrm>
          <a:prstGeom prst="rect">
            <a:avLst/>
          </a:prstGeom>
          <a:noFill/>
        </p:spPr>
      </p:pic>
      <p:pic>
        <p:nvPicPr>
          <p:cNvPr id="3074" name="Picture 2" descr="GCSE &amp; A Level Revision Timetable planner | Teaching Resources">
            <a:extLst>
              <a:ext uri="{FF2B5EF4-FFF2-40B4-BE49-F238E27FC236}">
                <a16:creationId xmlns:a16="http://schemas.microsoft.com/office/drawing/2014/main" id="{DF3E8820-3621-202A-8CFF-38E1E69B5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9" y="1148772"/>
            <a:ext cx="7749803" cy="536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DE4E0D-D9E9-AB6F-CCBC-7983C662FD46}"/>
              </a:ext>
            </a:extLst>
          </p:cNvPr>
          <p:cNvSpPr txBox="1"/>
          <p:nvPr/>
        </p:nvSpPr>
        <p:spPr>
          <a:xfrm>
            <a:off x="7952509" y="1468582"/>
            <a:ext cx="41402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Download a template from online.</a:t>
            </a:r>
          </a:p>
          <a:p>
            <a:endParaRPr lang="en-US" dirty="0"/>
          </a:p>
          <a:p>
            <a:r>
              <a:rPr lang="en-US" dirty="0"/>
              <a:t>Create it for evenings and weekends.</a:t>
            </a:r>
          </a:p>
          <a:p>
            <a:endParaRPr lang="en-US" dirty="0"/>
          </a:p>
          <a:p>
            <a:r>
              <a:rPr lang="en-US" dirty="0"/>
              <a:t>Set Revision Goals and Grades.</a:t>
            </a:r>
          </a:p>
          <a:p>
            <a:endParaRPr lang="en-US" dirty="0"/>
          </a:p>
          <a:p>
            <a:r>
              <a:rPr lang="en-US" dirty="0" err="1"/>
              <a:t>Prioritise</a:t>
            </a:r>
            <a:r>
              <a:rPr lang="en-US" dirty="0"/>
              <a:t> subjects</a:t>
            </a:r>
          </a:p>
          <a:p>
            <a:endParaRPr lang="en-US" dirty="0"/>
          </a:p>
          <a:p>
            <a:r>
              <a:rPr lang="en-US" dirty="0" err="1"/>
              <a:t>Colour</a:t>
            </a:r>
            <a:r>
              <a:rPr lang="en-US" dirty="0"/>
              <a:t>-code subjects</a:t>
            </a:r>
          </a:p>
          <a:p>
            <a:endParaRPr lang="en-US" dirty="0"/>
          </a:p>
          <a:p>
            <a:r>
              <a:rPr lang="en-US" dirty="0"/>
              <a:t>Break subjects down into topics</a:t>
            </a:r>
          </a:p>
          <a:p>
            <a:endParaRPr lang="en-US" dirty="0"/>
          </a:p>
          <a:p>
            <a:r>
              <a:rPr lang="en-US" dirty="0"/>
              <a:t>Allocate time slots</a:t>
            </a:r>
          </a:p>
          <a:p>
            <a:endParaRPr lang="en-US" dirty="0"/>
          </a:p>
          <a:p>
            <a:r>
              <a:rPr lang="en-US" dirty="0"/>
              <a:t>Schedule breaks e.g. Pomodoro Effect</a:t>
            </a:r>
          </a:p>
        </p:txBody>
      </p:sp>
    </p:spTree>
    <p:extLst>
      <p:ext uri="{BB962C8B-B14F-4D97-AF65-F5344CB8AC3E}">
        <p14:creationId xmlns:p14="http://schemas.microsoft.com/office/powerpoint/2010/main" val="3910006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B270E0A-50BA-F7E5-74EA-EDD04419C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365" y="259774"/>
            <a:ext cx="8375430" cy="628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3CAD098A-09C4-440D-43E3-1FC0586E4FA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958946" y="137031"/>
            <a:ext cx="1133816" cy="13731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2865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Rectangle 4110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4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4 Ways to Sleep Before Final Exams - wikiHow">
            <a:extLst>
              <a:ext uri="{FF2B5EF4-FFF2-40B4-BE49-F238E27FC236}">
                <a16:creationId xmlns:a16="http://schemas.microsoft.com/office/drawing/2014/main" id="{A961F452-F837-4981-76B2-15EFC81FE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49" y="710489"/>
            <a:ext cx="3122143" cy="234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5" name="Rectangle 4114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6" name="Picture 10" descr="7 Ways Exercise Can Help With Exam Stress | PureGym">
            <a:extLst>
              <a:ext uri="{FF2B5EF4-FFF2-40B4-BE49-F238E27FC236}">
                <a16:creationId xmlns:a16="http://schemas.microsoft.com/office/drawing/2014/main" id="{32209E47-2B46-D199-29EE-AF2FA14AF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518" y="978062"/>
            <a:ext cx="3252903" cy="181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7" name="Rectangle 4116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4" name="Picture 8" descr="Blueberry Banana-Nut Oatmeal - Quick + Healthy">
            <a:extLst>
              <a:ext uri="{FF2B5EF4-FFF2-40B4-BE49-F238E27FC236}">
                <a16:creationId xmlns:a16="http://schemas.microsoft.com/office/drawing/2014/main" id="{57A621AA-2E17-CFC9-30C9-9708BDAD4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7024" y="3748194"/>
            <a:ext cx="1655992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9" name="Rectangle 4118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5 Ace NO MOBILES Phones Wall Paper Poster Sticker without Frame for  Bedroom; Living Room; Offices of 300 GSM (12x18 inch; Multicolour) :  Amazon.in: Home &amp; Kitchen">
            <a:extLst>
              <a:ext uri="{FF2B5EF4-FFF2-40B4-BE49-F238E27FC236}">
                <a16:creationId xmlns:a16="http://schemas.microsoft.com/office/drawing/2014/main" id="{A66DB39D-A7F6-E6F2-9DD8-824976B5A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1676" y="990238"/>
            <a:ext cx="3252903" cy="48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1" name="Rectangle 4120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4 reasons why you should drink water in an exam | InnerDrive">
            <a:extLst>
              <a:ext uri="{FF2B5EF4-FFF2-40B4-BE49-F238E27FC236}">
                <a16:creationId xmlns:a16="http://schemas.microsoft.com/office/drawing/2014/main" id="{CBE300C0-4C44-C5F5-38A7-31C9B413E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518" y="4336944"/>
            <a:ext cx="3252903" cy="130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238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5DAF5E-07E7-E871-B8D1-185E22CDC2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7265622"/>
              </p:ext>
            </p:extLst>
          </p:nvPr>
        </p:nvGraphicFramePr>
        <p:xfrm>
          <a:off x="2987749" y="157164"/>
          <a:ext cx="9201203" cy="6457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C7B84203-3411-7080-DD1B-B6D370803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7" y="1117688"/>
            <a:ext cx="3200400" cy="5583148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b="1" dirty="0">
                <a:latin typeface="+mn-lt"/>
              </a:rPr>
              <a:t>Habits of high performing students</a:t>
            </a:r>
          </a:p>
        </p:txBody>
      </p:sp>
      <p:pic>
        <p:nvPicPr>
          <p:cNvPr id="10" name="Picture 9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48CBCA6F-3BF5-BDE4-1D61-3CEAC71F583F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94509" y="815904"/>
            <a:ext cx="1191491" cy="1470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8156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itner Flashcard Method">
            <a:extLst>
              <a:ext uri="{FF2B5EF4-FFF2-40B4-BE49-F238E27FC236}">
                <a16:creationId xmlns:a16="http://schemas.microsoft.com/office/drawing/2014/main" id="{819D8F99-4893-AEC8-B834-A6353A46E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84E6FD38-B8EA-1F95-7539-2F0D07D78F6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889673" y="137031"/>
            <a:ext cx="1136073" cy="12899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0312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lorful Fun Cloud Concept Ideas Diagram Mind Map Brainstorm">
            <a:extLst>
              <a:ext uri="{FF2B5EF4-FFF2-40B4-BE49-F238E27FC236}">
                <a16:creationId xmlns:a16="http://schemas.microsoft.com/office/drawing/2014/main" id="{8B18CC1E-D593-DA98-46C1-B9EC3FF24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304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page with a brain dump&#10;&#10;Description automatically generated">
            <a:extLst>
              <a:ext uri="{FF2B5EF4-FFF2-40B4-BE49-F238E27FC236}">
                <a16:creationId xmlns:a16="http://schemas.microsoft.com/office/drawing/2014/main" id="{4343EA41-1738-D2B7-6583-F093E9430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102" y="0"/>
            <a:ext cx="9695793" cy="6858000"/>
          </a:xfrm>
          <a:prstGeom prst="rect">
            <a:avLst/>
          </a:prstGeom>
        </p:spPr>
      </p:pic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6CA5340F-E9ED-7775-BB5C-7F6687598B9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943895" y="150886"/>
            <a:ext cx="1191491" cy="1470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4678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vision o' Clock – mrthorntonteach">
            <a:extLst>
              <a:ext uri="{FF2B5EF4-FFF2-40B4-BE49-F238E27FC236}">
                <a16:creationId xmlns:a16="http://schemas.microsoft.com/office/drawing/2014/main" id="{2D1A56E0-9B9C-E0D4-27AB-A190ADE79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781" y="0"/>
            <a:ext cx="8996219" cy="674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A06D2E35-DCC5-DDE8-8758-7E52F40B073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888476" y="123177"/>
            <a:ext cx="1191491" cy="1470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117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Leitner Cards System - Flashcards and Stationery">
            <a:extLst>
              <a:ext uri="{FF2B5EF4-FFF2-40B4-BE49-F238E27FC236}">
                <a16:creationId xmlns:a16="http://schemas.microsoft.com/office/drawing/2014/main" id="{372A473D-33F4-0810-EC5E-0249B291D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1" r="711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891265C-2A76-2AF5-A46F-30BB8EEE08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96" r="6650" b="2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1F84D4-B3D9-A5D6-701F-2D6933B5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858" y="2761554"/>
            <a:ext cx="3618284" cy="134572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Leitner system for flashcards</a:t>
            </a:r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686F6F36-3C91-2AF8-CE28-14ED3D165FCD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0" y="0"/>
            <a:ext cx="1066799" cy="11871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106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84D4-B3D9-A5D6-701F-2D6933B5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69" y="122237"/>
            <a:ext cx="11701462" cy="6778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Leitner system for flashcards</a:t>
            </a:r>
          </a:p>
        </p:txBody>
      </p:sp>
      <p:pic>
        <p:nvPicPr>
          <p:cNvPr id="4" name="Picture 3" descr="C:\Users\Public\Pictures\Sample Pictures\logos\Logo 1 - Red.jpg">
            <a:extLst>
              <a:ext uri="{FF2B5EF4-FFF2-40B4-BE49-F238E27FC236}">
                <a16:creationId xmlns:a16="http://schemas.microsoft.com/office/drawing/2014/main" id="{08F96694-047D-3B36-71A7-71D2DEECF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736" y="117181"/>
            <a:ext cx="744709" cy="103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he Leitner Cards System - Flashcards and Stationery">
            <a:extLst>
              <a:ext uri="{FF2B5EF4-FFF2-40B4-BE49-F238E27FC236}">
                <a16:creationId xmlns:a16="http://schemas.microsoft.com/office/drawing/2014/main" id="{372A473D-33F4-0810-EC5E-0249B291D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357" y="1749425"/>
            <a:ext cx="485775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891265C-2A76-2AF5-A46F-30BB8EEE08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36" t="3352"/>
          <a:stretch/>
        </p:blipFill>
        <p:spPr>
          <a:xfrm>
            <a:off x="245269" y="800100"/>
            <a:ext cx="6186923" cy="5807075"/>
          </a:xfrm>
          <a:prstGeom prst="rect">
            <a:avLst/>
          </a:prstGeom>
        </p:spPr>
      </p:pic>
      <p:pic>
        <p:nvPicPr>
          <p:cNvPr id="4098" name="Picture 2" descr="YouTube">
            <a:hlinkClick r:id="rId6"/>
            <a:extLst>
              <a:ext uri="{FF2B5EF4-FFF2-40B4-BE49-F238E27FC236}">
                <a16:creationId xmlns:a16="http://schemas.microsoft.com/office/drawing/2014/main" id="{F3EBE0AE-CA73-088E-95AD-E742D85818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19500" r="11833" b="20000"/>
          <a:stretch/>
        </p:blipFill>
        <p:spPr bwMode="auto">
          <a:xfrm>
            <a:off x="8486776" y="651232"/>
            <a:ext cx="2090740" cy="1653461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583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4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B91500F6-8AB3-FA04-1E6D-57A0174F63E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886695" y="155595"/>
            <a:ext cx="1066799" cy="1187161"/>
          </a:xfrm>
          <a:prstGeom prst="rect">
            <a:avLst/>
          </a:prstGeom>
          <a:noFill/>
        </p:spPr>
      </p:pic>
      <p:pic>
        <p:nvPicPr>
          <p:cNvPr id="6" name="Picture 5" descr="A person writing on a book&#10;&#10;Description automatically generated">
            <a:extLst>
              <a:ext uri="{FF2B5EF4-FFF2-40B4-BE49-F238E27FC236}">
                <a16:creationId xmlns:a16="http://schemas.microsoft.com/office/drawing/2014/main" id="{D130E5AF-638B-8283-5539-726387ED3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277" y="521642"/>
            <a:ext cx="7827983" cy="585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26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F0645-A96D-1369-5EFB-FEBD1A9C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4046"/>
            <a:ext cx="10515600" cy="990663"/>
          </a:xfrm>
        </p:spPr>
        <p:txBody>
          <a:bodyPr>
            <a:normAutofit/>
          </a:bodyPr>
          <a:lstStyle/>
          <a:p>
            <a:pPr algn="ctr"/>
            <a:r>
              <a:rPr lang="en-GB" sz="42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Helping Your Child Revise for AQA 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E952C-64C5-67CE-9A7C-B92C01BC3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3287"/>
            <a:ext cx="10515600" cy="225053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latin typeface="Abadi" panose="020B0604020104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latin typeface="Abadi" panose="020B0604020104020204" pitchFamily="34" charset="0"/>
              </a:rPr>
              <a:t>Objective: Equip you 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with tools and understanding to help your child achieve top band outcomes through </a:t>
            </a:r>
            <a:r>
              <a:rPr lang="en-GB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confidence discussion, structured reading and thematic analysis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. </a:t>
            </a:r>
            <a:endParaRPr lang="en-GB" dirty="0">
              <a:latin typeface="Abadi" panose="020B06040201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8E68F-E64E-1565-999E-C20E7DEC7D17}"/>
              </a:ext>
            </a:extLst>
          </p:cNvPr>
          <p:cNvSpPr txBox="1"/>
          <p:nvPr/>
        </p:nvSpPr>
        <p:spPr>
          <a:xfrm>
            <a:off x="838200" y="4649568"/>
            <a:ext cx="10515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800" dirty="0"/>
              <a:t>English success = </a:t>
            </a:r>
            <a:r>
              <a:rPr lang="en-GB" sz="2800" b="1" dirty="0"/>
              <a:t>clarity + practice + talking ideas through</a:t>
            </a:r>
            <a:r>
              <a:rPr lang="en-GB" sz="2800" dirty="0"/>
              <a:t>.</a:t>
            </a:r>
          </a:p>
          <a:p>
            <a:pPr marL="0" indent="0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You can help by </a:t>
            </a:r>
            <a:r>
              <a:rPr lang="en-GB" sz="2800" b="1" dirty="0"/>
              <a:t>asking</a:t>
            </a:r>
            <a:r>
              <a:rPr lang="en-GB" sz="2800" dirty="0"/>
              <a:t>, not knowing.</a:t>
            </a:r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054DDEE0-7DF0-F064-A1A2-D6A86388087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1306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0026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94715-A4F6-C8A0-5FED-2205C163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8411"/>
            <a:ext cx="10515600" cy="844243"/>
          </a:xfrm>
        </p:spPr>
        <p:txBody>
          <a:bodyPr>
            <a:normAutofit/>
          </a:bodyPr>
          <a:lstStyle/>
          <a:p>
            <a:r>
              <a:rPr lang="en-GB" sz="36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January Mocks: AQA Language and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BF463-B1A4-0012-8A0C-04A4257A7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008"/>
            <a:ext cx="10515600" cy="243957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i="1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Language Paper 1: Fiction extract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Q1 - retrieval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Q2 - language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Q3 - structure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Q4 - evaluation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Q5 - One descriptive/narrative writing task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CF60A60-9D84-1EFC-9923-18E827F51CB7}"/>
              </a:ext>
            </a:extLst>
          </p:cNvPr>
          <p:cNvSpPr txBox="1">
            <a:spLocks/>
          </p:cNvSpPr>
          <p:nvPr/>
        </p:nvSpPr>
        <p:spPr>
          <a:xfrm>
            <a:off x="838200" y="4270939"/>
            <a:ext cx="10515600" cy="16457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1" i="1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Literature Paper 1: Set texts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Macbeth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Christmas Carol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Both exams are closed-book and require understanding of characters, themes and quotes</a:t>
            </a:r>
          </a:p>
        </p:txBody>
      </p:sp>
      <p:pic>
        <p:nvPicPr>
          <p:cNvPr id="5" name="Picture 4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C425B55A-B100-C323-AC0D-468A18B2F27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079126" y="91800"/>
            <a:ext cx="1033856" cy="1290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2483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BCC8B-85BE-51B5-0406-3B879EFAE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549"/>
            <a:ext cx="10515600" cy="667609"/>
          </a:xfrm>
        </p:spPr>
        <p:txBody>
          <a:bodyPr>
            <a:normAutofit/>
          </a:bodyPr>
          <a:lstStyle/>
          <a:p>
            <a:pPr algn="ctr"/>
            <a:r>
              <a:rPr lang="en-GB" sz="32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Confidence Through Conversation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043AB2B-F303-51CF-0F3B-FFB914F2F3D9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234440"/>
          <a:ext cx="10515600" cy="2735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64104169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098931795"/>
                    </a:ext>
                  </a:extLst>
                </a:gridCol>
              </a:tblGrid>
              <a:tr h="371114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Three Golden Questions (usable on ANY text)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344490"/>
                  </a:ext>
                </a:extLst>
              </a:tr>
              <a:tr h="1558724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000" dirty="0"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What’s happening?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000" dirty="0"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stands out to you?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000" dirty="0"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Why might that matter?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Used on: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Language extracts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Literature themes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Character arcs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Key quotes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753124"/>
                  </a:ext>
                </a:extLst>
              </a:tr>
              <a:tr h="723451">
                <a:tc gridSpan="2"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GB" sz="2000" dirty="0">
                          <a:latin typeface="Abadi" panose="020B06040201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This will turn you into a ‘curiosity companion’, helping your child to rehearse analysis aloud which dramatically improves recall and clarity.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GB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57951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C533AC1-63D0-39EC-35FC-7CAD2BA99DBE}"/>
              </a:ext>
            </a:extLst>
          </p:cNvPr>
          <p:cNvSpPr txBox="1"/>
          <p:nvPr/>
        </p:nvSpPr>
        <p:spPr>
          <a:xfrm>
            <a:off x="838200" y="4450975"/>
            <a:ext cx="10515600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Recipe for Success: </a:t>
            </a:r>
            <a:r>
              <a:rPr lang="en-GB" sz="2000" b="1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Describe – Zoom in – Connect</a:t>
            </a:r>
          </a:p>
          <a:p>
            <a:pPr algn="ctr"/>
            <a:endParaRPr lang="en-GB" sz="2000" dirty="0">
              <a:latin typeface="Abadi" panose="020B0604020104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Describe: “What are you noticing?”</a:t>
            </a:r>
          </a:p>
          <a:p>
            <a:pPr algn="ctr"/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Zoom in: “Which word shows that?”</a:t>
            </a:r>
          </a:p>
          <a:p>
            <a:pPr algn="ctr"/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Connect: “How does this link to a theme or idea?”</a:t>
            </a:r>
          </a:p>
        </p:txBody>
      </p:sp>
      <p:pic>
        <p:nvPicPr>
          <p:cNvPr id="3" name="Picture 2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12D64CB1-3335-496B-9552-5CB600E8373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1306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5285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928B5-6DA7-7005-37FC-67A66ECB8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370"/>
            <a:ext cx="10515600" cy="1027446"/>
          </a:xfrm>
        </p:spPr>
        <p:txBody>
          <a:bodyPr>
            <a:normAutofit/>
          </a:bodyPr>
          <a:lstStyle/>
          <a:p>
            <a:pPr algn="ctr"/>
            <a:r>
              <a:rPr lang="en-GB" sz="32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Confidence Through Conversation: </a:t>
            </a:r>
            <a:br>
              <a:rPr lang="en-GB" sz="32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b="1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Describe – Zoom in – Connect </a:t>
            </a:r>
            <a:r>
              <a:rPr lang="en-GB" sz="32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 Short Script)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C2811-478F-F37B-2B3C-766709674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887" y="1469054"/>
            <a:ext cx="11220226" cy="498824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 (Describe): What are you </a:t>
            </a:r>
            <a:r>
              <a:rPr lang="en-GB" sz="2000" b="1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noticing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about generosity in A Christmas Carol?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Child: It becomes more important as Scrooge changes. People around him are generous even when he isn’t.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Parent: Good. Now let’s </a:t>
            </a:r>
            <a:r>
              <a:rPr lang="en-GB" sz="2000" b="1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zoom in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Which word or moment shows that most clearly?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Child: The Cratchits’ Christmas dinner. Dickens calls it a “feast,” even though it’s tiny. They treat it as something wonderful because they’re generous in spirit.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Parent: Great spot. Now let’s </a:t>
            </a:r>
            <a:r>
              <a:rPr lang="en-GB" sz="2000" b="1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How does that link to a theme or idea in the story?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Child: It shows that generosity isn’t about money. Instead, it’s about warmth and kindness. Dickens is using their attitude to show what Scrooge is missing and why he needs to change.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Parent: Wonderful. And by the end?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Child: Scrooge becomes generous both emotionally and financially. He “glows” after giving money to the charity collectors. That transformation is Dickens’ message: generosity is the path to human connection and redemption.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Parent: That’s a sharp insight; you’ve shown how he changes and why it matters. Well done!</a:t>
            </a:r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0293DF35-D530-E320-667B-98C3A62CDAD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1306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6653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CB7CA-4D30-7F9A-CC7D-5D08BD6A7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563"/>
            <a:ext cx="10515600" cy="1286476"/>
          </a:xfrm>
        </p:spPr>
        <p:txBody>
          <a:bodyPr>
            <a:normAutofit/>
          </a:bodyPr>
          <a:lstStyle/>
          <a:p>
            <a:pPr algn="ctr"/>
            <a:r>
              <a:rPr lang="en-GB" sz="3200" b="0" i="0" u="sng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Structured Reading (Turning Chaos into Clarity):</a:t>
            </a:r>
            <a:br>
              <a:rPr lang="en-GB" sz="3200" b="0" i="0" u="sng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</a:br>
            <a:r>
              <a:rPr lang="en-GB" sz="3200" u="sng" dirty="0">
                <a:solidFill>
                  <a:srgbClr val="000000"/>
                </a:solidFill>
                <a:latin typeface="Abadi" panose="020B0604020104020204" pitchFamily="34" charset="0"/>
              </a:rPr>
              <a:t>A</a:t>
            </a:r>
            <a:r>
              <a:rPr lang="en-GB" sz="3200" b="0" i="0" u="sng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 simple, portable method for Language Paper 1</a:t>
            </a:r>
            <a:endParaRPr lang="en-US" sz="3200" u="sng" dirty="0"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510F5-446C-545C-25B3-21564930A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9568"/>
            <a:ext cx="10515600" cy="3324631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algn="l">
              <a:buNone/>
            </a:pPr>
            <a:r>
              <a:rPr lang="en-GB" sz="2400" b="1" i="0" u="sng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The 4-Minute Read-Through</a:t>
            </a:r>
          </a:p>
          <a:p>
            <a:pPr algn="l">
              <a:buFont typeface="+mj-lt"/>
              <a:buAutoNum type="arabicPeriod"/>
            </a:pP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 Skim the opening (who/where?)</a:t>
            </a:r>
          </a:p>
          <a:p>
            <a:pPr algn="l">
              <a:buFont typeface="+mj-lt"/>
              <a:buAutoNum type="arabicPeriod"/>
            </a:pP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 Spot the mood shift (language + structure)</a:t>
            </a:r>
          </a:p>
          <a:p>
            <a:pPr algn="l">
              <a:buFont typeface="+mj-lt"/>
              <a:buAutoNum type="arabicPeriod"/>
            </a:pP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 Notice one striking detail (imagery, contrast, rhythm)</a:t>
            </a:r>
          </a:p>
          <a:p>
            <a:pPr algn="l">
              <a:buFont typeface="+mj-lt"/>
              <a:buAutoNum type="arabicPeriod"/>
            </a:pP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 Read the ending (resolution or tension?)</a:t>
            </a:r>
          </a:p>
          <a:p>
            <a:pPr marL="0" indent="0">
              <a:buNone/>
            </a:pPr>
            <a:endParaRPr lang="en-US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en-GB" sz="2400" b="1" i="1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helps your child to track change; essential for Q3 and Q4.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D4C077E5-78BD-87C0-65A2-9F9292FE68F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1306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3345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EC33A-D323-D25C-1C6F-B5B100C3B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5264"/>
          </a:xfrm>
        </p:spPr>
        <p:txBody>
          <a:bodyPr>
            <a:normAutofit/>
          </a:bodyPr>
          <a:lstStyle/>
          <a:p>
            <a:pPr algn="ctr"/>
            <a:r>
              <a:rPr lang="en-GB" sz="3200" b="0" i="0" u="sng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Structured Reading for Literature: The Theme Ladder</a:t>
            </a:r>
            <a:endParaRPr lang="en-US" sz="3200" u="sng" dirty="0"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5CFB0-7471-CDBB-B22F-15EA56832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9308"/>
            <a:ext cx="10515600" cy="442230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Make textual jungles manageable with 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themes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 and 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mini-quotes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. Ask your child to pick a theme and climb the ladder:</a:t>
            </a:r>
          </a:p>
          <a:p>
            <a:pPr marL="0" indent="0" algn="l">
              <a:buNone/>
            </a:pPr>
            <a:endParaRPr lang="en-GB" sz="24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  <a:cs typeface="Calibri" panose="020F050202020403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 What is the writer showing about this theme?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  <a:cs typeface="Calibri" panose="020F050202020403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 Which moments show it best?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  <a:cs typeface="Calibri" panose="020F050202020403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 What quick quotes support these moments?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  <a:cs typeface="Calibri" panose="020F050202020403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 How do characters reflect or challenge this theme?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endParaRPr lang="en-GB" sz="2400" b="0" i="1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GB" sz="2400" i="1" dirty="0">
                <a:solidFill>
                  <a:srgbClr val="000000"/>
                </a:solidFill>
                <a:latin typeface="Abadi" panose="020B0604020104020204" pitchFamily="34" charset="0"/>
                <a:cs typeface="Calibri" panose="020F0502020204030204" pitchFamily="34" charset="0"/>
              </a:rPr>
              <a:t>You </a:t>
            </a:r>
            <a:r>
              <a:rPr lang="en-GB" sz="2400" b="0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don’t need to know the text; the student </a:t>
            </a:r>
            <a:r>
              <a:rPr lang="en-GB" sz="2400" b="1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teaches you</a:t>
            </a:r>
            <a:r>
              <a:rPr lang="en-GB" sz="2400" b="0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. This </a:t>
            </a:r>
            <a:r>
              <a:rPr lang="en-GB" sz="2400" b="1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boosts recall and confidence simultaneously</a:t>
            </a:r>
            <a:r>
              <a:rPr lang="en-GB" sz="2400" b="0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BB2E3ACB-69DB-FE77-870C-F0E19CE50FD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1306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9381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C4E4E-F889-3122-FE21-5C146A678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3980"/>
            <a:ext cx="10515600" cy="833480"/>
          </a:xfrm>
        </p:spPr>
        <p:txBody>
          <a:bodyPr>
            <a:normAutofit/>
          </a:bodyPr>
          <a:lstStyle/>
          <a:p>
            <a:r>
              <a:rPr lang="en-US" sz="3200" u="sng" dirty="0">
                <a:latin typeface="Abadi" panose="020B0604020104020204" pitchFamily="34" charset="0"/>
              </a:rPr>
              <a:t>Theme Ladder: A Short Script on ‘Macbeth’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26BF7-8AD5-6F3D-81F7-333AC5395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453"/>
            <a:ext cx="10515600" cy="463936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2000" b="1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Parent:</a:t>
            </a:r>
            <a:r>
              <a:rPr lang="en-GB" sz="2000" b="0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Okay, today we’re looking at </a:t>
            </a:r>
            <a:r>
              <a:rPr lang="en-GB" sz="2000" b="0" i="1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Macbeth</a:t>
            </a:r>
            <a:r>
              <a:rPr lang="en-GB" sz="2000" b="0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. Pick an important theme for me.</a:t>
            </a:r>
            <a:b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</a:br>
            <a:r>
              <a:rPr lang="en-GB" sz="2000" b="1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Child:</a:t>
            </a:r>
            <a:r>
              <a:rPr lang="en-GB" sz="2000" b="0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Ambition.</a:t>
            </a:r>
          </a:p>
          <a:p>
            <a:pPr marL="0" indent="0" algn="l">
              <a:buNone/>
            </a:pPr>
            <a:r>
              <a:rPr lang="en-GB" sz="2000" b="1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Parent:</a:t>
            </a:r>
            <a:r>
              <a:rPr lang="en-GB" sz="2000" b="0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What is the writer showing about this theme?</a:t>
            </a:r>
            <a:b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</a:br>
            <a:r>
              <a:rPr lang="en-GB" sz="2000" b="1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Child:</a:t>
            </a:r>
            <a:r>
              <a:rPr lang="en-GB" sz="2000" b="0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That unchecked ambition corrupts people and destroys relationships.</a:t>
            </a:r>
          </a:p>
          <a:p>
            <a:pPr marL="0" indent="0" algn="l">
              <a:buNone/>
            </a:pPr>
            <a:r>
              <a:rPr lang="en-GB" sz="2000" b="1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Parent:</a:t>
            </a:r>
            <a:r>
              <a:rPr lang="en-GB" sz="2000" b="0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Which moments show this best?</a:t>
            </a:r>
            <a:b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</a:br>
            <a:r>
              <a:rPr lang="en-GB" sz="2000" b="1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Child:</a:t>
            </a:r>
            <a:r>
              <a:rPr lang="en-GB" sz="2000" b="0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Macbeth hearing the witches’ prophecy, Lady Macbeth urging him to kill Duncan, and Macbeth deciding to murder Banquo.</a:t>
            </a:r>
          </a:p>
          <a:p>
            <a:pPr marL="0" indent="0" algn="l">
              <a:buNone/>
            </a:pPr>
            <a:r>
              <a:rPr lang="en-GB" sz="2000" b="1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Parent:</a:t>
            </a:r>
            <a:r>
              <a:rPr lang="en-GB" sz="2000" b="0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What quick quotes support these moments?</a:t>
            </a:r>
            <a:b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</a:br>
            <a:r>
              <a:rPr lang="en-GB" sz="2000" b="1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Child:</a:t>
            </a:r>
            <a:r>
              <a:rPr lang="en-GB" sz="2000" b="0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“Vaulting ambition,” “unsex me here,” “fruitless crown.”</a:t>
            </a:r>
          </a:p>
          <a:p>
            <a:pPr marL="0" indent="0" algn="l">
              <a:buNone/>
            </a:pPr>
            <a:r>
              <a:rPr lang="en-GB" sz="2000" b="1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Parent:</a:t>
            </a:r>
            <a:r>
              <a:rPr lang="en-GB" sz="2000" b="0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And how do characters reflect or challenge this theme?</a:t>
            </a:r>
            <a:b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</a:br>
            <a:r>
              <a:rPr lang="en-GB" sz="2000" b="1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Child:</a:t>
            </a:r>
            <a:r>
              <a:rPr lang="en-GB" sz="2000" b="0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Macbeth is consumed by ambition, Lady Macbeth fuels it, and Banquo resists it — which highlights Macbeth’s moral collapse.</a:t>
            </a:r>
          </a:p>
          <a:p>
            <a:pPr marL="0" indent="0" algn="l">
              <a:buNone/>
            </a:pPr>
            <a:r>
              <a:rPr lang="en-GB" sz="2000" b="1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Parent:</a:t>
            </a:r>
            <a:r>
              <a:rPr lang="en-GB" sz="2000" b="0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 That’s excellent. You’ve shown clear understanding without me needing to know any of the details. Keep going like that.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B0AE3807-03CC-612A-4362-94B2723CBBF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1306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9791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1095D-A3B7-4F4D-FA80-499159C9F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79B43-AAF0-EDFC-5133-54D3B7C05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066"/>
            <a:ext cx="10515600" cy="1201738"/>
          </a:xfrm>
        </p:spPr>
        <p:txBody>
          <a:bodyPr>
            <a:normAutofit/>
          </a:bodyPr>
          <a:lstStyle/>
          <a:p>
            <a:pPr algn="ctr"/>
            <a:r>
              <a:rPr lang="en-GB" sz="32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Impact Revision Strategies:</a:t>
            </a:r>
            <a:br>
              <a:rPr lang="en-GB" sz="32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20-Minute Weekly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A7961-5E64-1683-C4FB-003AB2D8E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504"/>
            <a:ext cx="10515600" cy="488078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20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Once a week, ask your child to explain: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a theme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a character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a key extract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a Language Paper 1 question</a:t>
            </a:r>
          </a:p>
          <a:p>
            <a:pPr marL="0" indent="0" algn="l">
              <a:buNone/>
            </a:pPr>
            <a:endParaRPr lang="en-GB" sz="20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</a:endParaRPr>
          </a:p>
          <a:p>
            <a:pPr marL="0" indent="0" algn="l">
              <a:buNone/>
            </a:pPr>
            <a:r>
              <a:rPr lang="en-GB" sz="2000" dirty="0">
                <a:solidFill>
                  <a:srgbClr val="000000"/>
                </a:solidFill>
                <a:latin typeface="Abadi" panose="020B0604020104020204" pitchFamily="34" charset="0"/>
              </a:rPr>
              <a:t>S</a:t>
            </a:r>
            <a:r>
              <a:rPr lang="en-GB" sz="20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imply reply with: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“Tell me more.”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“Where does the writer show that?”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“What’s the effect?”</a:t>
            </a:r>
          </a:p>
          <a:p>
            <a:pPr marL="0" indent="0" algn="l">
              <a:buNone/>
            </a:pPr>
            <a:endParaRPr lang="en-GB" sz="20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</a:endParaRPr>
          </a:p>
          <a:p>
            <a:pPr marL="0" indent="0" algn="l">
              <a:buNone/>
            </a:pPr>
            <a:r>
              <a:rPr lang="en-GB" sz="2000" b="1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This strengthens retrieval and depth without needing knowledge</a:t>
            </a:r>
            <a:r>
              <a:rPr lang="en-GB" sz="1600" b="1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.</a:t>
            </a:r>
          </a:p>
          <a:p>
            <a:pPr marL="0" indent="0">
              <a:buNone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51AE957E-2662-0A39-3054-99E4A121D5D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4077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7630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AA43D-90DE-DA44-A48B-F272BCE5B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621"/>
            <a:ext cx="10515600" cy="1265967"/>
          </a:xfrm>
        </p:spPr>
        <p:txBody>
          <a:bodyPr>
            <a:normAutofit/>
          </a:bodyPr>
          <a:lstStyle/>
          <a:p>
            <a:pPr algn="ctr"/>
            <a:r>
              <a:rPr lang="en-GB" sz="36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Impact Revision Strategies:</a:t>
            </a:r>
            <a:br>
              <a:rPr lang="en-GB" sz="36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600" b="0" i="0" u="sng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The ‘Quote Constellations’ Method</a:t>
            </a:r>
            <a:endParaRPr lang="en-US" sz="3600" u="sng" dirty="0"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B02B4-2E7B-9897-4951-4A04DF715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9502"/>
            <a:ext cx="10515600" cy="354497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l">
              <a:buNone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Instead of memorising endless lines, your child picks 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8–10 quotes per text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 that cover major themes.</a:t>
            </a:r>
            <a:b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</a:br>
            <a:endParaRPr lang="en-GB" sz="24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</a:endParaRPr>
          </a:p>
          <a:p>
            <a:pPr marL="0" indent="0" algn="l">
              <a:buNone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You quiz with: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“Which theme does this show?”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“What word in the quote is doing the heavy lifting?”</a:t>
            </a:r>
          </a:p>
          <a:p>
            <a:pPr marL="0" indent="0" algn="l">
              <a:buNone/>
            </a:pPr>
            <a:endParaRPr lang="en-GB" sz="24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</a:endParaRPr>
          </a:p>
          <a:p>
            <a:pPr marL="0" indent="0" algn="l">
              <a:buNone/>
            </a:pPr>
            <a:r>
              <a:rPr lang="en-GB" sz="2400" b="1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This forces precision without overwhelm.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41745541-5605-5243-D752-CD4D5D80040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1306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9952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63E0C-A521-3EF2-15B1-DA3F07479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53609"/>
          </a:xfrm>
        </p:spPr>
        <p:txBody>
          <a:bodyPr>
            <a:normAutofit/>
          </a:bodyPr>
          <a:lstStyle/>
          <a:p>
            <a:pPr algn="ctr"/>
            <a:r>
              <a:rPr lang="en-GB" sz="36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Impact Revision Strategies:</a:t>
            </a:r>
            <a:br>
              <a:rPr lang="en-GB" sz="36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600" b="0" i="0" u="sng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Timed Micro-Practice</a:t>
            </a:r>
            <a:endParaRPr lang="en-US" sz="3600" u="sng" dirty="0"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3A681-81AA-5282-AC4B-6A194D7D2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6442"/>
            <a:ext cx="10515600" cy="45281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2400" dirty="0">
                <a:solidFill>
                  <a:srgbClr val="000000"/>
                </a:solidFill>
                <a:latin typeface="Abadi" panose="020B0604020104020204" pitchFamily="34" charset="0"/>
              </a:rPr>
              <a:t>S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upport by timing short bursts:</a:t>
            </a:r>
            <a:endParaRPr lang="en-GB" sz="2400" dirty="0">
              <a:solidFill>
                <a:srgbClr val="000000"/>
              </a:solidFill>
              <a:latin typeface="Abadi" panose="020B0604020104020204" pitchFamily="34" charset="0"/>
            </a:endParaRPr>
          </a:p>
          <a:p>
            <a:pPr marL="0" indent="0" algn="l">
              <a:buNone/>
            </a:pPr>
            <a:endParaRPr lang="en-GB" sz="2400" b="1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5 minutes: Language Q1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10 minutes</a:t>
            </a:r>
            <a:r>
              <a:rPr lang="en-GB" sz="2400" dirty="0">
                <a:solidFill>
                  <a:srgbClr val="000000"/>
                </a:solidFill>
                <a:latin typeface="Abadi" panose="020B0604020104020204" pitchFamily="34" charset="0"/>
              </a:rPr>
              <a:t>:</a:t>
            </a: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 Language Q2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12 minutes</a:t>
            </a:r>
            <a:r>
              <a:rPr lang="en-GB" sz="2400" dirty="0">
                <a:solidFill>
                  <a:srgbClr val="000000"/>
                </a:solidFill>
                <a:latin typeface="Abadi" panose="020B0604020104020204" pitchFamily="34" charset="0"/>
              </a:rPr>
              <a:t>:</a:t>
            </a: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 Language Q3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18 minutes</a:t>
            </a:r>
            <a:r>
              <a:rPr lang="en-GB" sz="2400" dirty="0">
                <a:solidFill>
                  <a:srgbClr val="000000"/>
                </a:solidFill>
                <a:latin typeface="Abadi" panose="020B0604020104020204" pitchFamily="34" charset="0"/>
              </a:rPr>
              <a:t>: Language </a:t>
            </a: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Q4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Abadi" panose="020B0604020104020204" pitchFamily="34" charset="0"/>
              </a:rPr>
              <a:t>1</a:t>
            </a: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0 minutes</a:t>
            </a:r>
            <a:r>
              <a:rPr lang="en-GB" sz="2400" dirty="0">
                <a:solidFill>
                  <a:srgbClr val="000000"/>
                </a:solidFill>
                <a:latin typeface="Abadi" panose="020B0604020104020204" pitchFamily="34" charset="0"/>
              </a:rPr>
              <a:t>: </a:t>
            </a:r>
            <a:r>
              <a:rPr lang="en-GB" sz="240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Literature paragraph planning</a:t>
            </a:r>
          </a:p>
          <a:p>
            <a:pPr marL="0" indent="0" algn="l">
              <a:buNone/>
            </a:pPr>
            <a:endParaRPr lang="en-GB" sz="2400" dirty="0">
              <a:solidFill>
                <a:srgbClr val="000000"/>
              </a:solidFill>
              <a:latin typeface="Abadi" panose="020B0604020104020204" pitchFamily="34" charset="0"/>
            </a:endParaRPr>
          </a:p>
          <a:p>
            <a:pPr marL="0" indent="0" algn="l">
              <a:buNone/>
            </a:pPr>
            <a:r>
              <a:rPr lang="en-GB" sz="2400" b="1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Small storms build strong sailors. Short, regular practice beats hour-long marathons.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DA5BDB52-5B0B-04E6-F6A4-6E5DF3F565B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1306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1354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A6684-BA3B-4665-AEC0-D63F21D01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0735"/>
            <a:ext cx="10515600" cy="1179470"/>
          </a:xfrm>
        </p:spPr>
        <p:txBody>
          <a:bodyPr>
            <a:normAutofit/>
          </a:bodyPr>
          <a:lstStyle/>
          <a:p>
            <a:pPr algn="ctr"/>
            <a:r>
              <a:rPr lang="en-GB" sz="32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Impact Revision Strategies:</a:t>
            </a:r>
            <a:br>
              <a:rPr lang="en-GB" sz="3200" u="sng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b="0" i="0" u="sng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Revision with the Three Colours</a:t>
            </a:r>
            <a:endParaRPr lang="en-US" sz="3200" u="sng" dirty="0"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6A4E3-EB22-50DD-3B5D-4E1B8626E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4108"/>
            <a:ext cx="10515600" cy="273304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Yellow: plot moments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Blue: character development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Pink: themes and symbols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 sz="24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</a:endParaRPr>
          </a:p>
          <a:p>
            <a:pPr marL="0" indent="0" algn="l">
              <a:buNone/>
            </a:pPr>
            <a:r>
              <a:rPr lang="en-GB" sz="2400" b="1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This </a:t>
            </a:r>
            <a:r>
              <a:rPr lang="en-GB" sz="2400" b="1" i="1" dirty="0">
                <a:solidFill>
                  <a:srgbClr val="000000"/>
                </a:solidFill>
                <a:latin typeface="Abadi" panose="020B0604020104020204" pitchFamily="34" charset="0"/>
              </a:rPr>
              <a:t>will let your child</a:t>
            </a:r>
            <a:r>
              <a:rPr lang="en-GB" sz="2400" b="1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 organise visually and helps you track progress at a glance.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085CAC15-221B-AAEE-1728-4EE37493F4E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1306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5508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4CB1B-EB8E-1BFE-6139-3E001847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342"/>
            <a:ext cx="10515600" cy="784053"/>
          </a:xfrm>
        </p:spPr>
        <p:txBody>
          <a:bodyPr>
            <a:normAutofit/>
          </a:bodyPr>
          <a:lstStyle/>
          <a:p>
            <a:pPr algn="ctr"/>
            <a:r>
              <a:rPr lang="en-GB" sz="3200" b="0" i="0" u="sng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Building Exam Confidence (so they don’t freeze on the day)</a:t>
            </a:r>
            <a:endParaRPr lang="en-US" sz="3200" u="sng" dirty="0"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A244E-161C-A09E-A78C-ADD4C037F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619"/>
            <a:ext cx="10515600" cy="520219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2000" dirty="0">
                <a:solidFill>
                  <a:srgbClr val="000000"/>
                </a:solidFill>
                <a:latin typeface="Abadi" panose="020B0604020104020204" pitchFamily="34" charset="0"/>
              </a:rPr>
              <a:t>H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elp your child create:</a:t>
            </a:r>
          </a:p>
          <a:p>
            <a:pPr marL="0" indent="0" algn="l">
              <a:buNone/>
            </a:pPr>
            <a:endParaRPr lang="en-GB" sz="2000" b="1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</a:endParaRPr>
          </a:p>
          <a:p>
            <a:pPr marL="0" indent="0" algn="l">
              <a:buNone/>
            </a:pP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A “pre-exam ritual”: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skim theme cards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recall a quote constellation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practise one Language micro-question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breathe (four-count box breathing)</a:t>
            </a:r>
          </a:p>
          <a:p>
            <a:pPr marL="0" indent="0" algn="l">
              <a:buNone/>
            </a:pPr>
            <a:endParaRPr lang="en-GB" sz="2000" b="1" dirty="0">
              <a:solidFill>
                <a:srgbClr val="000000"/>
              </a:solidFill>
              <a:latin typeface="Abadi" panose="020B0604020104020204" pitchFamily="34" charset="0"/>
            </a:endParaRPr>
          </a:p>
          <a:p>
            <a:pPr marL="0" indent="0" algn="l">
              <a:buNone/>
            </a:pP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A “calm sentence” to start any Literature essay:</a:t>
            </a:r>
          </a:p>
          <a:p>
            <a:pPr marL="0" indent="0" algn="l">
              <a:buNone/>
            </a:pPr>
            <a:r>
              <a:rPr lang="en-GB" sz="2000" i="1" dirty="0">
                <a:latin typeface="Abadi" panose="020B0604020104020204" pitchFamily="34" charset="0"/>
              </a:rPr>
              <a:t>The writer presents ___ through ___, demonstrating that… . </a:t>
            </a:r>
            <a:endParaRPr lang="en-GB" sz="2000" dirty="0">
              <a:latin typeface="Abadi" panose="020B0604020104020204" pitchFamily="34" charset="0"/>
            </a:endParaRPr>
          </a:p>
          <a:p>
            <a:pPr marL="0" indent="0" algn="l">
              <a:buNone/>
            </a:pPr>
            <a:endParaRPr lang="en-GB" sz="2000" b="0" i="0" u="none" strike="noStrike" dirty="0">
              <a:solidFill>
                <a:srgbClr val="000000"/>
              </a:solidFill>
              <a:effectLst/>
              <a:latin typeface="Abadi" panose="020B0604020104020204" pitchFamily="34" charset="0"/>
            </a:endParaRPr>
          </a:p>
          <a:p>
            <a:pPr marL="0" indent="0" algn="l">
              <a:buNone/>
            </a:pPr>
            <a:r>
              <a:rPr lang="en-GB" sz="2000" b="1" i="1" dirty="0">
                <a:solidFill>
                  <a:srgbClr val="000000"/>
                </a:solidFill>
                <a:latin typeface="Abadi" panose="020B0604020104020204" pitchFamily="34" charset="0"/>
              </a:rPr>
              <a:t>This serves as a </a:t>
            </a:r>
            <a:r>
              <a:rPr lang="en-GB" sz="2000" b="1" i="1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flexible essay-opening. Practise this with your child on any theme - it builds fluency.</a:t>
            </a:r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B1E97732-0A0A-238E-7C8B-6B1EE851A50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305204" y="1346119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2108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516A9-6B3C-C6C6-98C1-97F339770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4110"/>
            <a:ext cx="10515600" cy="796410"/>
          </a:xfrm>
        </p:spPr>
        <p:txBody>
          <a:bodyPr/>
          <a:lstStyle/>
          <a:p>
            <a:pPr algn="ctr"/>
            <a:r>
              <a:rPr lang="en-US" u="sng" dirty="0">
                <a:latin typeface="Abadi" panose="020B0604020104020204" pitchFamily="34" charset="0"/>
              </a:rPr>
              <a:t>Closing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70A97-ACF2-E7D5-96DB-18519CAE3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5427"/>
            <a:ext cx="10515600" cy="319898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You don’t need to be experts.</a:t>
            </a:r>
          </a:p>
          <a:p>
            <a:pPr marL="0" indent="0" algn="ctr">
              <a:buNone/>
            </a:pPr>
            <a:br>
              <a:rPr lang="en-GB" dirty="0">
                <a:latin typeface="Abadi" panose="020B060402010402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They just need to be </a:t>
            </a:r>
            <a:r>
              <a:rPr lang="en-GB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thinking partners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, </a:t>
            </a:r>
            <a:r>
              <a:rPr lang="en-GB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curiosity </a:t>
            </a:r>
            <a:r>
              <a:rPr lang="en-GB" b="1" i="0" u="none" strike="noStrike" dirty="0" err="1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nudgers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, and </a:t>
            </a:r>
            <a:r>
              <a:rPr lang="en-GB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calm presences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.</a:t>
            </a:r>
          </a:p>
          <a:p>
            <a:pPr marL="0" indent="0" algn="ctr">
              <a:buNone/>
            </a:pPr>
            <a:br>
              <a:rPr lang="en-GB" dirty="0">
                <a:latin typeface="Abadi" panose="020B0604020104020204" pitchFamily="34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With the </a:t>
            </a:r>
            <a:r>
              <a:rPr lang="en-GB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right scaffolds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, you can help your child children </a:t>
            </a:r>
            <a:r>
              <a:rPr lang="en-GB" b="1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unlock articulate, thoughtful, top-band responses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.</a:t>
            </a:r>
            <a:endParaRPr lang="en-US" dirty="0">
              <a:latin typeface="Abadi" panose="020B0604020104020204" pitchFamily="34" charset="0"/>
            </a:endParaRPr>
          </a:p>
        </p:txBody>
      </p:sp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8FCAC976-7692-42DF-812E-7E82077E5D0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64186" y="113065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0934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A005E691-B60C-7BB4-8682-BB1954C954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47" b="14747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386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GB" sz="3500" dirty="0"/>
              <a:t>GCSE Maths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352" y="2743201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GB" sz="1700"/>
              <a:t>An outline of Maths provision, assessment structure and support resources.</a:t>
            </a:r>
          </a:p>
        </p:txBody>
      </p:sp>
      <p:pic>
        <p:nvPicPr>
          <p:cNvPr id="5" name="Picture 4" descr="Complex maths formulae on a blackboard">
            <a:extLst>
              <a:ext uri="{FF2B5EF4-FFF2-40B4-BE49-F238E27FC236}">
                <a16:creationId xmlns:a16="http://schemas.microsoft.com/office/drawing/2014/main" id="{E39DAF6F-E293-79FC-0972-095C906165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601" r="18677" b="-1"/>
          <a:stretch>
            <a:fillRect/>
          </a:stretch>
        </p:blipFill>
        <p:spPr>
          <a:xfrm>
            <a:off x="6096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GB" sz="3500"/>
              <a:t>Maths Timetable &amp; 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352" y="2743201"/>
            <a:ext cx="3485179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1700" dirty="0"/>
          </a:p>
          <a:p>
            <a:r>
              <a:rPr lang="en-GB" sz="1700" dirty="0"/>
              <a:t>Students have Maths 9 times per fortnight.</a:t>
            </a:r>
          </a:p>
          <a:p>
            <a:r>
              <a:rPr lang="en-GB" sz="1700" dirty="0"/>
              <a:t>They are placed in Sets 1–7 based on ability and target grade.</a:t>
            </a:r>
          </a:p>
          <a:p>
            <a:r>
              <a:rPr lang="en-GB" sz="1700" dirty="0"/>
              <a:t>Groupings are reviewed regularly to ensure appropriate support and challenge.</a:t>
            </a:r>
          </a:p>
          <a:p>
            <a:r>
              <a:rPr lang="en-GB" sz="1700" dirty="0"/>
              <a:t>Set 1-3 do higher</a:t>
            </a:r>
          </a:p>
          <a:p>
            <a:pPr marL="0" indent="0">
              <a:buNone/>
            </a:pPr>
            <a:endParaRPr lang="en-GB" sz="1700" dirty="0"/>
          </a:p>
        </p:txBody>
      </p:sp>
      <p:pic>
        <p:nvPicPr>
          <p:cNvPr id="5" name="Picture 4" descr="Sticky notes on a wall">
            <a:extLst>
              <a:ext uri="{FF2B5EF4-FFF2-40B4-BE49-F238E27FC236}">
                <a16:creationId xmlns:a16="http://schemas.microsoft.com/office/drawing/2014/main" id="{EE05EF1A-226E-118E-94F9-EF5F38B93F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593" r="26856" b="1"/>
          <a:stretch>
            <a:fillRect/>
          </a:stretch>
        </p:blipFill>
        <p:spPr>
          <a:xfrm>
            <a:off x="6096000" y="1"/>
            <a:ext cx="4577118" cy="6858000"/>
          </a:xfrm>
          <a:prstGeom prst="rect">
            <a:avLst/>
          </a:prstGeom>
        </p:spPr>
      </p:pic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1847BA8B-E460-D248-1C5C-27E5822A620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806544" y="52777"/>
            <a:ext cx="1233055" cy="14850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/>
              <a:t>Assessment Structure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073A1B05-2B0A-74D6-77B9-87C4A7F636A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" r="1845" b="-2"/>
          <a:stretch>
            <a:fillRect/>
          </a:stretch>
        </p:blipFill>
        <p:spPr bwMode="auto">
          <a:xfrm>
            <a:off x="8146472" y="2311992"/>
            <a:ext cx="3151595" cy="3304863"/>
          </a:xfrm>
          <a:prstGeom prst="rect">
            <a:avLst/>
          </a:prstGeom>
          <a:noFill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86ED8D-FF82-553C-F3F2-43DBD82877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8303266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arx Maths - Smestow Academy">
            <a:extLst>
              <a:ext uri="{FF2B5EF4-FFF2-40B4-BE49-F238E27FC236}">
                <a16:creationId xmlns:a16="http://schemas.microsoft.com/office/drawing/2014/main" id="{DE83E469-9E4A-AE5D-A428-A56AB9175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1" y="2518853"/>
            <a:ext cx="4000647" cy="182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E3561C-70E3-98AD-73D8-2175B1147C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86849"/>
              </p:ext>
            </p:extLst>
          </p:nvPr>
        </p:nvGraphicFramePr>
        <p:xfrm>
          <a:off x="651164" y="747252"/>
          <a:ext cx="5624945" cy="573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97A4077A-CDF7-C436-8B8A-177990D73AE9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958946" y="129949"/>
            <a:ext cx="1057055" cy="12346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Using Maths Genie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8D5FA15-B0E4-CCF4-735C-FBB2CDC8E6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02542" y="127573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A2C0B048-E3A0-517A-79C3-D3A15BEC7B6C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806545" y="166057"/>
            <a:ext cx="1158084" cy="1325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9DA266-795C-0C03-739C-BE83FC291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17905"/>
            <a:ext cx="9144000" cy="4622190"/>
          </a:xfrm>
          <a:prstGeom prst="rect">
            <a:avLst/>
          </a:prstGeom>
        </p:spPr>
      </p:pic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9649D11F-EDCE-40AE-5028-243700BB91F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042073" y="154628"/>
            <a:ext cx="1001636" cy="12723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40009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24B6A3-0AE3-19F5-94D6-1BE1C49C4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01620"/>
            <a:ext cx="9144000" cy="4029315"/>
          </a:xfrm>
          <a:prstGeom prst="rect">
            <a:avLst/>
          </a:prstGeom>
        </p:spPr>
      </p:pic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25F80CEA-9911-869F-50AB-9B5E4657243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108768" y="126919"/>
            <a:ext cx="948796" cy="11096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4732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6E0A0-3ABB-BE87-C48A-61F756AD2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4EB2B5-5743-0DCA-62EF-D7BB51F23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89159"/>
            <a:ext cx="9144000" cy="4408198"/>
          </a:xfrm>
          <a:prstGeom prst="rect">
            <a:avLst/>
          </a:prstGeom>
        </p:spPr>
      </p:pic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48B0DE41-19F8-E06F-6BDD-465BB95E00D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000509" y="140773"/>
            <a:ext cx="1043200" cy="1286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49649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54620-F296-A46A-07ED-A6175477C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E5D809-4661-8C37-16E0-4C08C5F23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97642"/>
            <a:ext cx="9144000" cy="3862717"/>
          </a:xfrm>
          <a:prstGeom prst="rect">
            <a:avLst/>
          </a:prstGeom>
        </p:spPr>
      </p:pic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734DB64F-AEFC-2E5D-27BB-3A5D2330E4DB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000509" y="140773"/>
            <a:ext cx="1043200" cy="1286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29468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A1641-4ACA-BB30-1AC6-9E794A01D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7E26D9-F787-A488-130C-9CF476788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67866"/>
            <a:ext cx="9144000" cy="4322269"/>
          </a:xfrm>
          <a:prstGeom prst="rect">
            <a:avLst/>
          </a:prstGeom>
        </p:spPr>
      </p:pic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2F7A7FA2-9EA7-D681-5D49-A4E30F6F625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000509" y="140773"/>
            <a:ext cx="1043200" cy="1286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11487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83545" y="1070800"/>
            <a:ext cx="2954766" cy="5583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/>
            </a:pPr>
            <a:r>
              <a:rPr lang="en-US" sz="6000" dirty="0">
                <a:latin typeface="+mj-lt"/>
                <a:ea typeface="+mj-ea"/>
                <a:cs typeface="+mj-cs"/>
              </a:rPr>
              <a:t>How Parents Can Support at Home</a:t>
            </a:r>
          </a:p>
        </p:txBody>
      </p:sp>
      <p:graphicFrame>
        <p:nvGraphicFramePr>
          <p:cNvPr id="24" name="TextBox 3">
            <a:extLst>
              <a:ext uri="{FF2B5EF4-FFF2-40B4-BE49-F238E27FC236}">
                <a16:creationId xmlns:a16="http://schemas.microsoft.com/office/drawing/2014/main" id="{7D534CB4-531A-DA20-0CC6-76BB2660A08B}"/>
              </a:ext>
            </a:extLst>
          </p:cNvPr>
          <p:cNvGraphicFramePr/>
          <p:nvPr/>
        </p:nvGraphicFramePr>
        <p:xfrm>
          <a:off x="5355402" y="1070801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586D0125-5562-4F54-E9BA-AEC95F6A23BF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000509" y="140773"/>
            <a:ext cx="1043200" cy="12862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52650" y="1195697"/>
            <a:ext cx="2400300" cy="4238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/>
            </a:pPr>
            <a:r>
              <a:rPr lang="en-US" sz="44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Further Support &amp; Contact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72C119DD-BCD4-0C51-5081-E6D6C0190C6D}"/>
              </a:ext>
            </a:extLst>
          </p:cNvPr>
          <p:cNvGraphicFramePr/>
          <p:nvPr/>
        </p:nvGraphicFramePr>
        <p:xfrm>
          <a:off x="5637105" y="477541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D9958041-740D-7FE4-28B7-63F292029A37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1000509" y="140773"/>
            <a:ext cx="1043200" cy="12862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3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's hand over a pile of books&#10;&#10;Description automatically generated">
            <a:extLst>
              <a:ext uri="{FF2B5EF4-FFF2-40B4-BE49-F238E27FC236}">
                <a16:creationId xmlns:a16="http://schemas.microsoft.com/office/drawing/2014/main" id="{23338FA7-8E4E-B55F-E895-50E442C499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2" t="2426" r="874"/>
          <a:stretch/>
        </p:blipFill>
        <p:spPr>
          <a:xfrm>
            <a:off x="2369535" y="643467"/>
            <a:ext cx="7452930" cy="5571066"/>
          </a:xfrm>
          <a:prstGeom prst="rect">
            <a:avLst/>
          </a:prstGeom>
        </p:spPr>
      </p:pic>
      <p:pic>
        <p:nvPicPr>
          <p:cNvPr id="4" name="Picture 3" descr="/Volumes/homes/Graphic Design/Beacon Academy Trust/The Forest Academy/Logo/TheForestAcademy-Logo.png">
            <a:extLst>
              <a:ext uri="{FF2B5EF4-FFF2-40B4-BE49-F238E27FC236}">
                <a16:creationId xmlns:a16="http://schemas.microsoft.com/office/drawing/2014/main" id="{C7FFB7BE-4C50-7032-82BF-13B7992D4CC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r="6752" b="1"/>
          <a:stretch/>
        </p:blipFill>
        <p:spPr bwMode="auto">
          <a:xfrm>
            <a:off x="10861964" y="113065"/>
            <a:ext cx="1251018" cy="1549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5049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2102</Words>
  <Application>Microsoft Macintosh PowerPoint</Application>
  <PresentationFormat>Widescreen</PresentationFormat>
  <Paragraphs>278</Paragraphs>
  <Slides>45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Abadi</vt:lpstr>
      <vt:lpstr>Arial</vt:lpstr>
      <vt:lpstr>Calibri</vt:lpstr>
      <vt:lpstr>Calibri Light</vt:lpstr>
      <vt:lpstr>Tahoma</vt:lpstr>
      <vt:lpstr>Wingdings</vt:lpstr>
      <vt:lpstr>Office Theme</vt:lpstr>
      <vt:lpstr>PowerPoint Presentation</vt:lpstr>
      <vt:lpstr>PowerPoint Presentation</vt:lpstr>
      <vt:lpstr>The Support</vt:lpstr>
      <vt:lpstr>The Support</vt:lpstr>
      <vt:lpstr>Coursework</vt:lpstr>
      <vt:lpstr>Practical Support</vt:lpstr>
      <vt:lpstr>PowerPoint Presentation</vt:lpstr>
      <vt:lpstr>Revision Timetable</vt:lpstr>
      <vt:lpstr>PowerPoint Presentation</vt:lpstr>
      <vt:lpstr>PowerPoint Presentation</vt:lpstr>
      <vt:lpstr>Habits of high performing students</vt:lpstr>
      <vt:lpstr>PowerPoint Presentation</vt:lpstr>
      <vt:lpstr>PowerPoint Presentation</vt:lpstr>
      <vt:lpstr>PowerPoint Presentation</vt:lpstr>
      <vt:lpstr>PowerPoint Presentation</vt:lpstr>
      <vt:lpstr>Leitner system for flashcards</vt:lpstr>
      <vt:lpstr>Leitner system for flashcards</vt:lpstr>
      <vt:lpstr>PowerPoint Presentation</vt:lpstr>
      <vt:lpstr>Helping Your Child Revise for AQA English</vt:lpstr>
      <vt:lpstr>January Mocks: AQA Language and Literature</vt:lpstr>
      <vt:lpstr>Confidence Through Conversation</vt:lpstr>
      <vt:lpstr>Confidence Through Conversation:  Describe – Zoom in – Connect (A Short Script)</vt:lpstr>
      <vt:lpstr>Structured Reading (Turning Chaos into Clarity): A simple, portable method for Language Paper 1</vt:lpstr>
      <vt:lpstr>Structured Reading for Literature: The Theme Ladder</vt:lpstr>
      <vt:lpstr>Theme Ladder: A Short Script on ‘Macbeth’</vt:lpstr>
      <vt:lpstr>High Impact Revision Strategies: 20-Minute Weekly Talk</vt:lpstr>
      <vt:lpstr>High Impact Revision Strategies: The ‘Quote Constellations’ Method</vt:lpstr>
      <vt:lpstr>High Impact Revision Strategies: Timed Micro-Practice</vt:lpstr>
      <vt:lpstr>High Impact Revision Strategies: Revision with the Three Colours</vt:lpstr>
      <vt:lpstr>Building Exam Confidence (so they don’t freeze on the day)</vt:lpstr>
      <vt:lpstr>Closing Message</vt:lpstr>
      <vt:lpstr>PowerPoint Presentation</vt:lpstr>
      <vt:lpstr>GCSE Maths Overview</vt:lpstr>
      <vt:lpstr>Maths Timetable &amp; Setting</vt:lpstr>
      <vt:lpstr>Assessment Structure</vt:lpstr>
      <vt:lpstr>PowerPoint Presentation</vt:lpstr>
      <vt:lpstr>Using Maths Genie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5</cp:revision>
  <dcterms:created xsi:type="dcterms:W3CDTF">2025-12-03T21:49:53Z</dcterms:created>
  <dcterms:modified xsi:type="dcterms:W3CDTF">2025-12-04T23:39:49Z</dcterms:modified>
</cp:coreProperties>
</file>