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8" r:id="rId3"/>
    <p:sldId id="278" r:id="rId4"/>
    <p:sldId id="279" r:id="rId5"/>
    <p:sldId id="280" r:id="rId6"/>
    <p:sldId id="286" r:id="rId7"/>
    <p:sldId id="285" r:id="rId8"/>
    <p:sldId id="287" r:id="rId9"/>
    <p:sldId id="281" r:id="rId10"/>
    <p:sldId id="283" r:id="rId11"/>
    <p:sldId id="284" r:id="rId12"/>
    <p:sldId id="282" r:id="rId13"/>
    <p:sldId id="269" r:id="rId14"/>
    <p:sldId id="274" r:id="rId15"/>
    <p:sldId id="275" r:id="rId16"/>
    <p:sldId id="276" r:id="rId17"/>
    <p:sldId id="28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5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2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91117-C3BE-3E7D-E9E8-CBEF4CCF2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943BD5-7D92-DF28-5EE9-6C31C05B0B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47E59-51B2-E7E7-9925-8860852AD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AC3A9-AB8F-B2E9-66FF-B1BB88552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C1A7C-0834-593D-2FF6-B5096B6B9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039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CB89-C6CF-A267-5DE8-BE64505CE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6234C-4C11-FBE6-F45D-604DE6B99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99D71-F9AB-3EB0-08B6-01736021A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8CFBD-782D-9969-6F4F-A17506758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B6559-448E-C9C6-1DB6-8CAAA5D5F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00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2CA1-F669-9B01-6709-EBD259A8C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D02E6-45C6-2E80-14BF-907C0744A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2E9F4F-AB90-8A6C-03B7-64F1F9F1A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62C01-3B6E-3FE6-3207-72263E546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92D9A-F90A-C72F-B205-D334442B3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633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ED660-FEA9-91A1-3C03-0B23B3F2C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72E92-E74E-9304-89DF-85572E9967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900E90-42F3-858B-C329-1E18F710C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1A16-53E3-4EB3-A7A6-9FF22A55C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384B15-858D-4C94-DEFA-20A7E3BC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B65B5-78F0-E241-C2AC-7CCA21432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10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0AC6-2DCD-B32D-D6A7-D15677116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1518C-A06E-3087-C876-7B8B9CEE6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E759A-75F5-A70D-6528-0E1B32B61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BD7DB6-06D2-8B5D-5C15-3AEB214EDC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09669D-BB15-F58C-ABB0-8EB9CD716F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7BA23C-7EB8-478E-1ECA-C8E399136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369784-07B8-70BF-AC65-9F3B034B7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1D54DE-4E87-2997-FC2E-80E02D13B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689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3A48B-17FA-B1DC-1675-B9603B00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1A77BE-5066-7CF8-06F7-F83E96B80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4C087E-2754-494E-CD2D-FDF97928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C86107-4AB2-4353-08F9-6CE40110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420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C77679-18EB-6656-C819-FA065E0C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58F9A1-0E39-99B9-11E4-EEB9396A9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B31E1-8A4F-8374-9C76-E978EBF7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70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F353F-614B-4E98-3C9D-0FFD0CFD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22274-E677-15E2-8AC9-DA5877A8E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2D202-8953-AA78-80A2-7E7E86805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BB1DD0-D77C-CA49-42BC-EDC4135AC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A5F07-7B18-01D4-0860-2968214E4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8EE8FD-9EB6-5C91-ECD8-5516AE3B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7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C9568-101B-8001-35F0-60092C307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5A8ECD-BD72-402A-2494-A03553143D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5CB55-CA6C-77B9-C75F-9D2EE18C0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EF85E6-1FA1-9D90-FB6C-8D8AAC90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D871D-4C4D-A5DF-F950-014708E1C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B005FC-3620-2555-7778-62880E05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526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65F51-C5C0-2F26-A4F5-6CBAB336D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0D974B-F9B1-EFD5-09D1-3609BF2BA0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AFC62-E030-AC31-6B6A-3EAE6FAE2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0EB4D-C90C-2B38-EAA9-F25089CC1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7844D-F28E-E133-AC74-86C080E78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05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24B9B8-7128-730D-4E1F-F57EE76CDC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5C12C-7C68-D4BD-5E08-98DFCEEFD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C9228-546C-A5DB-FBB1-FD8C2AB53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17F45-1A9D-5F9E-AF50-D9067C2DA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D6266-C17A-9326-1869-8816A7467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25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C7495A-77C5-EF33-F298-8C5CBCE2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35C8B8-EC43-0AF0-1E29-D9A21C8CB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4263F-04DB-2F20-E74E-2A132AD5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AD8C10-7D75-403A-9681-90AFB68F48FE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F6DAF-7CFE-C17B-81EC-2390DE59E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A49B0-3943-00AB-A5FA-A8E669B93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E49A6F-60AE-412F-AD66-1462D430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658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r.org.uk/qualifications/gcse/gateway-science-suite-biology-a-j247-from-2016/" TargetMode="External"/><Relationship Id="rId2" Type="http://schemas.openxmlformats.org/officeDocument/2006/relationships/hyperlink" Target="https://www.ocr.org.uk/images/234596-specification-accredited-gcse-gateway-science-suite-combined-science-a-j250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ocr.org.uk/qualifications/gcse/gateway-science-suite-physics-a-j249-from-2016/" TargetMode="External"/><Relationship Id="rId4" Type="http://schemas.openxmlformats.org/officeDocument/2006/relationships/hyperlink" Target="https://www.ocr.org.uk/qualifications/gcse/gateway-science-suite-chemistry-a-j248-from-2016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r.org.uk/qualifications/gcse/gateway-science-suite-biology-a-j247-from-2016/assessment/" TargetMode="External"/><Relationship Id="rId2" Type="http://schemas.openxmlformats.org/officeDocument/2006/relationships/hyperlink" Target="https://www.ocr.org.uk/qualifications/gcse/gateway-science-suite-combined-science-a-j250-from-2016/assessment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ocr.org.uk/qualifications/gcse/gateway-science-suite-physics-a-j249-from-2016/assessment/" TargetMode="External"/><Relationship Id="rId4" Type="http://schemas.openxmlformats.org/officeDocument/2006/relationships/hyperlink" Target="https://www.ocr.org.uk/qualifications/gcse/gateway-science-suite-chemistry-a-j248-from-2016/assessment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enecalearning.com/en-GB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vemyexams.com/gcse/combined-science-ocr-gateway/" TargetMode="External"/><Relationship Id="rId2" Type="http://schemas.openxmlformats.org/officeDocument/2006/relationships/hyperlink" Target="https://www.physicsandmathstutor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@Cognitoedu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vemyexams.com/gcse/combined-science-ocr-gateway/" TargetMode="External"/><Relationship Id="rId2" Type="http://schemas.openxmlformats.org/officeDocument/2006/relationships/hyperlink" Target="https://www.physicsandmathstutor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@Cognitoedu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freesciencelessons" TargetMode="External"/><Relationship Id="rId2" Type="http://schemas.openxmlformats.org/officeDocument/2006/relationships/hyperlink" Target="https://www.youtube.com/@PrimroseKitten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92480-A4C2-6D27-9746-29031872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719262"/>
          </a:xfrm>
        </p:spPr>
        <p:txBody>
          <a:bodyPr/>
          <a:lstStyle/>
          <a:p>
            <a:pPr algn="ctr"/>
            <a:r>
              <a:rPr lang="en-GB" dirty="0"/>
              <a:t>GCSE Science Revision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A80A1-734E-E5C5-CF20-73C159705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940877"/>
            <a:ext cx="10515600" cy="1500187"/>
          </a:xfrm>
        </p:spPr>
        <p:txBody>
          <a:bodyPr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How to revise effectively for GCSE Biology, Chemistry &amp; Physics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4496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Does GCSE Science Include?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88289"/>
            <a:ext cx="8229600" cy="4137875"/>
          </a:xfrm>
        </p:spPr>
        <p:txBody>
          <a:bodyPr/>
          <a:lstStyle/>
          <a:p>
            <a:r>
              <a:rPr dirty="0"/>
              <a:t>- Biology, Chemistry, Physics</a:t>
            </a:r>
          </a:p>
          <a:p>
            <a:r>
              <a:rPr dirty="0"/>
              <a:t>- Combined Science or Triple Science</a:t>
            </a:r>
          </a:p>
          <a:p>
            <a:r>
              <a:rPr dirty="0"/>
              <a:t>- Exams test knowledge, application, and practical skills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78C0A-0CC4-BD2F-4FD0-3BEC53A1E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2E944-44A8-90DC-AA2A-939E02418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57860"/>
            <a:ext cx="8229600" cy="841098"/>
          </a:xfrm>
        </p:spPr>
        <p:txBody>
          <a:bodyPr/>
          <a:lstStyle/>
          <a:p>
            <a:r>
              <a:rPr lang="en-GB" dirty="0"/>
              <a:t>Exam Specification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66F6D-69A3-037B-0BF6-4FCD8C34E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073791"/>
            <a:ext cx="8229600" cy="56038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600" b="1" dirty="0"/>
              <a:t>Combined Science</a:t>
            </a:r>
          </a:p>
          <a:p>
            <a:r>
              <a:rPr lang="en-GB" sz="2600" dirty="0"/>
              <a:t>Combined Science A (Gateway Science) (J250)</a:t>
            </a:r>
          </a:p>
          <a:p>
            <a:pPr marL="0" indent="0">
              <a:buNone/>
            </a:pPr>
            <a:r>
              <a:rPr lang="en-GB" sz="1900" dirty="0">
                <a:hlinkClick r:id="rId2"/>
              </a:rPr>
              <a:t>https://www.ocr.org.uk/images/234596-specification-accredited-gcse-gateway-science-suite-combined-science-a-j250.pdf</a:t>
            </a:r>
            <a:endParaRPr lang="en-GB" sz="1900" dirty="0"/>
          </a:p>
          <a:p>
            <a:pPr marL="0" indent="0">
              <a:buNone/>
            </a:pPr>
            <a:endParaRPr lang="en-GB" sz="1900" dirty="0"/>
          </a:p>
          <a:p>
            <a:pPr marL="0" indent="0">
              <a:buNone/>
            </a:pPr>
            <a:r>
              <a:rPr lang="en-GB" sz="2600" b="1" dirty="0"/>
              <a:t>Triple Science</a:t>
            </a:r>
          </a:p>
          <a:p>
            <a:r>
              <a:rPr lang="en-GB" sz="2600" dirty="0"/>
              <a:t>Biology A (Gateway Science) (J247)</a:t>
            </a:r>
          </a:p>
          <a:p>
            <a:pPr marL="0" indent="0">
              <a:buNone/>
            </a:pPr>
            <a:r>
              <a:rPr lang="en-GB" sz="1800" dirty="0">
                <a:hlinkClick r:id="rId3"/>
              </a:rPr>
              <a:t>https://www.ocr.org.uk/qualifications/gcse/gateway-science-suite-biology-a-j247-from-2016/</a:t>
            </a:r>
            <a:endParaRPr lang="en-GB" sz="1800" dirty="0"/>
          </a:p>
          <a:p>
            <a:pPr marL="0" indent="0">
              <a:buNone/>
            </a:pPr>
            <a:endParaRPr lang="en-GB" sz="2600" dirty="0"/>
          </a:p>
          <a:p>
            <a:r>
              <a:rPr lang="en-GB" sz="2600" dirty="0"/>
              <a:t>Chemistry A (Gateway Science) (J248)</a:t>
            </a:r>
          </a:p>
          <a:p>
            <a:pPr marL="0" indent="0">
              <a:buNone/>
            </a:pPr>
            <a:r>
              <a:rPr lang="en-GB" sz="1900" dirty="0">
                <a:hlinkClick r:id="rId4"/>
              </a:rPr>
              <a:t>https://www.ocr.org.uk/qualifications/gcse/gateway-science-suite-chemistry-a-j248-from-2016/</a:t>
            </a:r>
            <a:endParaRPr lang="en-GB" sz="1900" dirty="0"/>
          </a:p>
          <a:p>
            <a:pPr marL="0" indent="0">
              <a:buNone/>
            </a:pPr>
            <a:endParaRPr lang="en-GB" sz="1900" dirty="0"/>
          </a:p>
          <a:p>
            <a:r>
              <a:rPr lang="en-GB" sz="2600" dirty="0"/>
              <a:t>Physics A (Gateway Science) (J249)</a:t>
            </a:r>
          </a:p>
          <a:p>
            <a:pPr marL="0" indent="0">
              <a:buNone/>
            </a:pPr>
            <a:r>
              <a:rPr lang="en-GB" sz="1900" dirty="0">
                <a:hlinkClick r:id="rId5"/>
              </a:rPr>
              <a:t>https://www.ocr.org.uk/qualifications/gcse/gateway-science-suite-physics-a-j249-from-2016/</a:t>
            </a:r>
            <a:endParaRPr lang="en-GB" sz="1900" dirty="0"/>
          </a:p>
          <a:p>
            <a:pPr marL="0" indent="0">
              <a:buNone/>
            </a:pP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166642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Using Exam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2"/>
            <a:ext cx="8229600" cy="1705061"/>
          </a:xfrm>
        </p:spPr>
        <p:txBody>
          <a:bodyPr/>
          <a:lstStyle/>
          <a:p>
            <a:r>
              <a:rPr dirty="0"/>
              <a:t>- Practice past exam questions</a:t>
            </a:r>
          </a:p>
          <a:p>
            <a:r>
              <a:rPr dirty="0"/>
              <a:t>- Focus on exam command words</a:t>
            </a:r>
          </a:p>
          <a:p>
            <a:r>
              <a:rPr dirty="0"/>
              <a:t>- Review mark schemes to understand answers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B10DF2-A316-FC86-0099-46F4C796A439}"/>
              </a:ext>
            </a:extLst>
          </p:cNvPr>
          <p:cNvSpPr txBox="1"/>
          <p:nvPr/>
        </p:nvSpPr>
        <p:spPr>
          <a:xfrm>
            <a:off x="2287398" y="3303165"/>
            <a:ext cx="65937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https://www.ocr.org.uk/qualifications/gcse/gateway-science-suite-combined-science-a-j250-from-2016/assessment/</a:t>
            </a:r>
            <a:endParaRPr lang="en-GB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94800B-38F7-2228-ABD5-493DB9A61677}"/>
              </a:ext>
            </a:extLst>
          </p:cNvPr>
          <p:cNvSpPr txBox="1"/>
          <p:nvPr/>
        </p:nvSpPr>
        <p:spPr>
          <a:xfrm>
            <a:off x="2232868" y="4049784"/>
            <a:ext cx="67028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https://www.ocr.org.uk/qualifications/gcse/gateway-science-suite-biology-a-j247-from-2016/assessment/</a:t>
            </a:r>
            <a:endParaRPr lang="en-GB" dirty="0"/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64B95A-61DE-143C-19B2-622E2838DE37}"/>
              </a:ext>
            </a:extLst>
          </p:cNvPr>
          <p:cNvSpPr txBox="1"/>
          <p:nvPr/>
        </p:nvSpPr>
        <p:spPr>
          <a:xfrm>
            <a:off x="2287397" y="4836521"/>
            <a:ext cx="71390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https://www.ocr.org.uk/qualifications/gcse/gateway-science-suite-chemistry-a-j248-from-2016/assessment/</a:t>
            </a:r>
            <a:endParaRPr lang="en-GB" dirty="0"/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84FDAE-EB22-CC08-941F-A2A2AF656E0A}"/>
              </a:ext>
            </a:extLst>
          </p:cNvPr>
          <p:cNvSpPr txBox="1"/>
          <p:nvPr/>
        </p:nvSpPr>
        <p:spPr>
          <a:xfrm>
            <a:off x="2350316" y="5605939"/>
            <a:ext cx="68076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https://www.ocr.org.uk/qualifications/gcse/gateway-science-suite-physics-a-j249-from-2016/assessment/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7BA4-DE17-CE0B-35C8-32B65AC19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63046"/>
          </a:xfrm>
        </p:spPr>
        <p:txBody>
          <a:bodyPr/>
          <a:lstStyle/>
          <a:p>
            <a:r>
              <a:rPr lang="en-GB" dirty="0"/>
              <a:t>Number of exam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F7DD2-9B95-236C-5486-6731449C5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526" y="1166018"/>
            <a:ext cx="8229600" cy="51497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Combined Science</a:t>
            </a:r>
          </a:p>
          <a:p>
            <a:pPr marL="0" indent="0">
              <a:buNone/>
            </a:pPr>
            <a:r>
              <a:rPr lang="en-GB" dirty="0"/>
              <a:t>Biology:</a:t>
            </a:r>
            <a:endParaRPr lang="en-GB" b="1" dirty="0"/>
          </a:p>
          <a:p>
            <a:pPr marL="0" indent="0">
              <a:buNone/>
            </a:pPr>
            <a:r>
              <a:rPr lang="en-GB" sz="2400" dirty="0"/>
              <a:t>Paper 1 ( 1 hour and 10 minutes)</a:t>
            </a:r>
          </a:p>
          <a:p>
            <a:pPr marL="0" indent="0">
              <a:buNone/>
            </a:pPr>
            <a:r>
              <a:rPr lang="en-GB" sz="2400" dirty="0"/>
              <a:t>Paper 2 ( 1 hour and 10 minutes)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Chemistry:</a:t>
            </a:r>
          </a:p>
          <a:p>
            <a:pPr marL="0" indent="0">
              <a:buNone/>
            </a:pPr>
            <a:r>
              <a:rPr lang="en-GB" sz="2400" dirty="0"/>
              <a:t>Paper 1 ( 1 hour and 10 minutes)</a:t>
            </a:r>
          </a:p>
          <a:p>
            <a:pPr marL="0" indent="0">
              <a:buNone/>
            </a:pPr>
            <a:r>
              <a:rPr lang="en-GB" sz="2400" dirty="0"/>
              <a:t>Paper 2 ( 1 hour and 10 minutes)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Physics:</a:t>
            </a:r>
          </a:p>
          <a:p>
            <a:pPr marL="0" indent="0">
              <a:buNone/>
            </a:pPr>
            <a:r>
              <a:rPr lang="en-GB" sz="2400" dirty="0"/>
              <a:t>Paper 1 ( 1 hour and 10 minutes)</a:t>
            </a:r>
          </a:p>
          <a:p>
            <a:pPr marL="0" indent="0">
              <a:buNone/>
            </a:pPr>
            <a:r>
              <a:rPr lang="en-GB" sz="2400" dirty="0"/>
              <a:t>Paper 2 ( 1 hour and 10 minutes)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496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9879C-2570-0801-7765-A0B778DE2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BFF7-C63C-2D77-18E5-773F8C2C2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63046"/>
          </a:xfrm>
        </p:spPr>
        <p:txBody>
          <a:bodyPr/>
          <a:lstStyle/>
          <a:p>
            <a:r>
              <a:rPr lang="en-GB" dirty="0"/>
              <a:t>Number of exam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8E104-C8D8-FAFC-9029-D7EE05B81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526" y="1166018"/>
            <a:ext cx="8229600" cy="51497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Triple Science</a:t>
            </a:r>
          </a:p>
          <a:p>
            <a:pPr marL="0" indent="0">
              <a:buNone/>
            </a:pPr>
            <a:r>
              <a:rPr lang="en-GB" dirty="0"/>
              <a:t>Biology:</a:t>
            </a:r>
            <a:endParaRPr lang="en-GB" b="1" dirty="0"/>
          </a:p>
          <a:p>
            <a:pPr marL="0" indent="0">
              <a:buNone/>
            </a:pPr>
            <a:r>
              <a:rPr lang="en-GB" sz="2400" dirty="0"/>
              <a:t>Paper 1 ( 1 hour and 45 minutes)</a:t>
            </a:r>
          </a:p>
          <a:p>
            <a:pPr marL="0" indent="0">
              <a:buNone/>
            </a:pPr>
            <a:r>
              <a:rPr lang="en-GB" sz="2400" dirty="0"/>
              <a:t>Paper 2 ( 1 hour and 45 minutes)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Chemistry:</a:t>
            </a:r>
          </a:p>
          <a:p>
            <a:pPr marL="0" indent="0">
              <a:buNone/>
            </a:pPr>
            <a:r>
              <a:rPr lang="en-GB" sz="2400" dirty="0"/>
              <a:t>Paper 1 ( 1 hour and 45 minutes)</a:t>
            </a:r>
          </a:p>
          <a:p>
            <a:pPr marL="0" indent="0">
              <a:buNone/>
            </a:pPr>
            <a:r>
              <a:rPr lang="en-GB" sz="2400" dirty="0"/>
              <a:t>Paper 2 ( 1 hour and 45 minutes)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Physics:</a:t>
            </a:r>
          </a:p>
          <a:p>
            <a:pPr marL="0" indent="0">
              <a:buNone/>
            </a:pPr>
            <a:r>
              <a:rPr lang="en-GB" sz="2400" dirty="0"/>
              <a:t>Paper 1 ( 1 hour and 45 minutes)</a:t>
            </a:r>
          </a:p>
          <a:p>
            <a:pPr marL="0" indent="0">
              <a:buNone/>
            </a:pPr>
            <a:r>
              <a:rPr lang="en-GB" sz="2400" dirty="0"/>
              <a:t>Paper 2 ( 1 hour and 45 minutes)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8816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A790F-A97A-F540-7E90-E45AEC7B2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BD806-511F-1B8D-1248-C07D80E74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Combined Science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56B93-5541-16B9-DB52-6CDAB6360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526" y="1417639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/>
              <a:t>Biology</a:t>
            </a:r>
          </a:p>
          <a:p>
            <a:pPr marL="0" indent="0">
              <a:buNone/>
            </a:pPr>
            <a:r>
              <a:rPr lang="en-GB" b="1" dirty="0"/>
              <a:t>Paper 1 </a:t>
            </a:r>
            <a:r>
              <a:rPr lang="en-GB" dirty="0"/>
              <a:t>( 1 hour and 10 minutes)</a:t>
            </a:r>
          </a:p>
          <a:p>
            <a:pPr marL="0" indent="0">
              <a:buNone/>
            </a:pPr>
            <a:r>
              <a:rPr lang="en-GB" dirty="0"/>
              <a:t>Topics: </a:t>
            </a:r>
          </a:p>
          <a:p>
            <a:pPr marL="0" indent="0">
              <a:buNone/>
            </a:pPr>
            <a:r>
              <a:rPr lang="en-GB" dirty="0"/>
              <a:t>Cells (B1), Organisation (B2), Infection and Response (B3), Bioenergetics (B4), Practical Skills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Paper 2 </a:t>
            </a:r>
            <a:r>
              <a:rPr lang="en-GB" dirty="0"/>
              <a:t>( 1 hour and 10 minutes)</a:t>
            </a:r>
          </a:p>
          <a:p>
            <a:pPr marL="0" indent="0">
              <a:buNone/>
            </a:pPr>
            <a:r>
              <a:rPr lang="en-GB" dirty="0"/>
              <a:t>Topics : </a:t>
            </a:r>
          </a:p>
          <a:p>
            <a:pPr marL="0" indent="0">
              <a:buNone/>
            </a:pPr>
            <a:r>
              <a:rPr lang="en-GB" dirty="0"/>
              <a:t>Homeostasis and Response (B5), Inheritance, Variation and Evolution (B6), Ecology (B7), Practical Skills</a:t>
            </a:r>
          </a:p>
        </p:txBody>
      </p:sp>
    </p:spTree>
    <p:extLst>
      <p:ext uri="{BB962C8B-B14F-4D97-AF65-F5344CB8AC3E}">
        <p14:creationId xmlns:p14="http://schemas.microsoft.com/office/powerpoint/2010/main" val="2165988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81E02-71CD-8BBC-D88B-B85AD6B2D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01930-C382-5A18-BB96-8F0A8144A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36414"/>
            <a:ext cx="8229600" cy="980004"/>
          </a:xfrm>
        </p:spPr>
        <p:txBody>
          <a:bodyPr/>
          <a:lstStyle/>
          <a:p>
            <a:r>
              <a:rPr lang="en-GB" dirty="0"/>
              <a:t>Combined Science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C5BE3-91B9-4667-A3D9-82B4C686E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66018"/>
            <a:ext cx="8229600" cy="53092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Chemistry</a:t>
            </a:r>
          </a:p>
          <a:p>
            <a:pPr marL="0" indent="0">
              <a:buNone/>
            </a:pPr>
            <a:r>
              <a:rPr lang="en-GB" b="1" dirty="0"/>
              <a:t>Paper 1 </a:t>
            </a:r>
            <a:r>
              <a:rPr lang="en-GB" dirty="0"/>
              <a:t>( 1 hour and 10 minutes)</a:t>
            </a:r>
          </a:p>
          <a:p>
            <a:pPr marL="0" indent="0">
              <a:buNone/>
            </a:pPr>
            <a:r>
              <a:rPr lang="en-GB" dirty="0"/>
              <a:t>Topics:</a:t>
            </a:r>
          </a:p>
          <a:p>
            <a:pPr marL="0" indent="0">
              <a:buNone/>
            </a:pPr>
            <a:r>
              <a:rPr lang="en-GB" dirty="0"/>
              <a:t>Particles (C1), Elements, Compounds &amp; Mixtures (C2), Chemical Reactions (C3), Practical Skills (C7).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Paper 2 </a:t>
            </a:r>
            <a:r>
              <a:rPr lang="en-GB" dirty="0"/>
              <a:t>( 1 hour and 10 minutes)</a:t>
            </a:r>
          </a:p>
          <a:p>
            <a:pPr marL="0" indent="0">
              <a:buNone/>
            </a:pPr>
            <a:r>
              <a:rPr lang="en-GB" dirty="0"/>
              <a:t>Topics : </a:t>
            </a:r>
          </a:p>
          <a:p>
            <a:pPr marL="0" indent="0">
              <a:buNone/>
            </a:pPr>
            <a:r>
              <a:rPr lang="en-GB" sz="3000" dirty="0"/>
              <a:t>Predicting &amp; Identifying Reactions &amp; Products (C4), Monitoring &amp; Controlling Chemical Reactions (C5), Global Challenges (C6), Practical Skills (C7)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862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3767B-5D5C-5AAC-C97A-3676E7746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54F2B-2C36-FE66-43AA-07BA0C03F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Combined Science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AEF35-8491-F272-0BCB-873F4D3E2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Physics</a:t>
            </a:r>
          </a:p>
          <a:p>
            <a:pPr marL="0" indent="0">
              <a:buNone/>
            </a:pPr>
            <a:r>
              <a:rPr lang="en-GB" b="1" dirty="0"/>
              <a:t>Paper 1 </a:t>
            </a:r>
            <a:r>
              <a:rPr lang="en-GB" dirty="0"/>
              <a:t>( 1 hour and 10 minutes)</a:t>
            </a:r>
          </a:p>
          <a:p>
            <a:pPr marL="0" indent="0">
              <a:buNone/>
            </a:pPr>
            <a:r>
              <a:rPr lang="en-GB" b="1" dirty="0"/>
              <a:t>Topics: </a:t>
            </a:r>
            <a:r>
              <a:rPr lang="en-GB" dirty="0"/>
              <a:t>P1 (Matter), P2 (Forces), P3 (Electricity &amp; Magnetism).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Paper 2 </a:t>
            </a:r>
            <a:r>
              <a:rPr lang="en-GB" dirty="0"/>
              <a:t>( 1 hour and 10 minutes)</a:t>
            </a:r>
          </a:p>
          <a:p>
            <a:pPr marL="0" indent="0">
              <a:buNone/>
            </a:pPr>
            <a:r>
              <a:rPr lang="en-GB" b="1" dirty="0"/>
              <a:t>Topics: </a:t>
            </a:r>
            <a:r>
              <a:rPr lang="en-GB" dirty="0"/>
              <a:t>P4 (Waves &amp; Radioactivity), P5 (Energy), P6 (Global Challenges). </a:t>
            </a:r>
          </a:p>
        </p:txBody>
      </p:sp>
    </p:spTree>
    <p:extLst>
      <p:ext uri="{BB962C8B-B14F-4D97-AF65-F5344CB8AC3E}">
        <p14:creationId xmlns:p14="http://schemas.microsoft.com/office/powerpoint/2010/main" val="1969041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FC91A-4578-9072-FF17-9217A71B8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E17D3-AAE0-BE32-0B53-264FCD71C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Triple Science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E24DF-FB0E-AA04-CF5A-4A1A5F274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265275"/>
            <a:ext cx="8229600" cy="51142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Biology</a:t>
            </a:r>
          </a:p>
          <a:p>
            <a:pPr marL="0" indent="0">
              <a:buNone/>
            </a:pPr>
            <a:r>
              <a:rPr lang="en-GB" b="1" dirty="0"/>
              <a:t>Paper 1 </a:t>
            </a:r>
            <a:r>
              <a:rPr lang="en-GB" dirty="0"/>
              <a:t>( 1 hour and 10 minutes)</a:t>
            </a:r>
          </a:p>
          <a:p>
            <a:pPr marL="0" indent="0">
              <a:buNone/>
            </a:pPr>
            <a:r>
              <a:rPr lang="en-GB" dirty="0"/>
              <a:t>Topics: </a:t>
            </a:r>
          </a:p>
          <a:p>
            <a:pPr marL="0" indent="0">
              <a:buNone/>
            </a:pPr>
            <a:r>
              <a:rPr lang="en-GB" dirty="0"/>
              <a:t>Cells (B1), Organisation (B2), Infection and Response (B3), Bioenergetics (B4), Practical Skills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Paper 2 </a:t>
            </a:r>
            <a:r>
              <a:rPr lang="en-GB" dirty="0"/>
              <a:t>( 1 hour and 10 minutes)</a:t>
            </a:r>
          </a:p>
          <a:p>
            <a:pPr marL="0" indent="0">
              <a:buNone/>
            </a:pPr>
            <a:r>
              <a:rPr lang="en-GB" dirty="0"/>
              <a:t>Topics : </a:t>
            </a:r>
          </a:p>
          <a:p>
            <a:pPr marL="0" indent="0">
              <a:buNone/>
            </a:pPr>
            <a:r>
              <a:rPr lang="en-GB" dirty="0"/>
              <a:t>Homeostasis and Response (B5), Inheritance, Variation and Evolution (B6), Ecology (B7), Practical Skills</a:t>
            </a:r>
          </a:p>
        </p:txBody>
      </p:sp>
    </p:spTree>
    <p:extLst>
      <p:ext uri="{BB962C8B-B14F-4D97-AF65-F5344CB8AC3E}">
        <p14:creationId xmlns:p14="http://schemas.microsoft.com/office/powerpoint/2010/main" val="4459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7FE2E-FB82-9D63-21C2-3F1208E5D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3498F-FBF1-1283-E60F-9EBFB6322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894943"/>
          </a:xfrm>
        </p:spPr>
        <p:txBody>
          <a:bodyPr/>
          <a:lstStyle/>
          <a:p>
            <a:r>
              <a:rPr lang="en-GB" dirty="0"/>
              <a:t>Triple Science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C2F1C-FA0E-895F-70FD-201F02F1E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689" y="1174898"/>
            <a:ext cx="8229600" cy="49281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Chemistry</a:t>
            </a:r>
          </a:p>
          <a:p>
            <a:pPr marL="0" indent="0">
              <a:buNone/>
            </a:pPr>
            <a:r>
              <a:rPr lang="en-GB" b="1" dirty="0"/>
              <a:t>Paper 1 </a:t>
            </a:r>
            <a:r>
              <a:rPr lang="en-GB" dirty="0"/>
              <a:t>( 1 hour and 10 minutes)</a:t>
            </a:r>
          </a:p>
          <a:p>
            <a:pPr marL="0" indent="0">
              <a:buNone/>
            </a:pPr>
            <a:r>
              <a:rPr lang="en-GB" dirty="0"/>
              <a:t>Topics:</a:t>
            </a:r>
          </a:p>
          <a:p>
            <a:pPr marL="0" indent="0">
              <a:buNone/>
            </a:pPr>
            <a:r>
              <a:rPr lang="en-GB" sz="2600" dirty="0"/>
              <a:t>Particles (C1), Elements, Compounds &amp; Mixtures (C2), Chemical Reactions (C3), Practical Skills (C7).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r>
              <a:rPr lang="en-GB" sz="2600" b="1" dirty="0"/>
              <a:t>Paper 2 </a:t>
            </a:r>
            <a:r>
              <a:rPr lang="en-GB" sz="2600" dirty="0"/>
              <a:t>( 1 hour and 10 minutes)</a:t>
            </a:r>
          </a:p>
          <a:p>
            <a:pPr marL="0" indent="0">
              <a:buNone/>
            </a:pPr>
            <a:r>
              <a:rPr lang="en-GB" sz="2600" dirty="0"/>
              <a:t>Topics : </a:t>
            </a:r>
          </a:p>
          <a:p>
            <a:pPr marL="0" indent="0">
              <a:buNone/>
            </a:pPr>
            <a:r>
              <a:rPr lang="en-GB" sz="2600" dirty="0"/>
              <a:t>Predicting &amp; Identifying Reactions &amp; Products (C4), Monitoring &amp; Controlling Chemical Reactions (C5), Global Challenges (C6), Practical Skills (C7)</a:t>
            </a:r>
          </a:p>
        </p:txBody>
      </p:sp>
    </p:spTree>
    <p:extLst>
      <p:ext uri="{BB962C8B-B14F-4D97-AF65-F5344CB8AC3E}">
        <p14:creationId xmlns:p14="http://schemas.microsoft.com/office/powerpoint/2010/main" val="4147485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13439-6626-5F66-C363-7C201C4F8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095BF-8CEE-CB94-B011-2E1412253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Triple Science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AB106-9E21-A9D4-6F0D-19754AB85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/>
              <a:t>Physics</a:t>
            </a:r>
          </a:p>
          <a:p>
            <a:pPr marL="0" indent="0">
              <a:buNone/>
            </a:pPr>
            <a:r>
              <a:rPr lang="en-GB" b="1" dirty="0"/>
              <a:t>Paper 1 </a:t>
            </a:r>
            <a:r>
              <a:rPr lang="en-GB" dirty="0"/>
              <a:t>( 1 hour and 45 minutes)</a:t>
            </a:r>
          </a:p>
          <a:p>
            <a:pPr marL="0" indent="0">
              <a:buNone/>
            </a:pPr>
            <a:r>
              <a:rPr lang="en-GB" b="1" dirty="0"/>
              <a:t>Topics: </a:t>
            </a:r>
          </a:p>
          <a:p>
            <a:pPr marL="0" indent="0">
              <a:buNone/>
            </a:pPr>
            <a:r>
              <a:rPr lang="en-GB" dirty="0"/>
              <a:t>Energy (P5), Electricity (P3), Particle Model (P1), Atomic Structure (P1).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Paper 2 </a:t>
            </a:r>
            <a:r>
              <a:rPr lang="en-GB" dirty="0"/>
              <a:t>( 1 hour and 45 minutes)</a:t>
            </a:r>
          </a:p>
          <a:p>
            <a:pPr marL="0" indent="0">
              <a:buNone/>
            </a:pPr>
            <a:r>
              <a:rPr lang="en-GB" b="1" dirty="0"/>
              <a:t>Topics: </a:t>
            </a:r>
          </a:p>
          <a:p>
            <a:pPr marL="0" indent="0">
              <a:buNone/>
            </a:pPr>
            <a:r>
              <a:rPr lang="en-GB" dirty="0"/>
              <a:t>Forces (P2), Waves (P4), Magnetism &amp; Electromagnetism (P4), Space Physics (P8)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4394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6F653D-1FB7-25EA-6224-B63C76055387}"/>
              </a:ext>
            </a:extLst>
          </p:cNvPr>
          <p:cNvSpPr txBox="1"/>
          <p:nvPr/>
        </p:nvSpPr>
        <p:spPr>
          <a:xfrm>
            <a:off x="2086063" y="1833660"/>
            <a:ext cx="8019875" cy="5060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Seneca Learning</a:t>
            </a:r>
            <a:endParaRPr lang="en-GB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Aligned directly to </a:t>
            </a:r>
            <a:r>
              <a:rPr lang="en-GB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OCR Gateway Combined Science</a:t>
            </a: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Interactive learning and quizzes.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kern="100" dirty="0"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🌐</a:t>
            </a: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u="sng" kern="1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https://senecalearning.com/en-GB/</a:t>
            </a:r>
            <a:endParaRPr lang="en-GB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BBC Bitesize – OCR Gateway Combined Science</a:t>
            </a:r>
            <a:endParaRPr lang="en-GB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Clear topic notes, videos, and quizzes.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Sorted by </a:t>
            </a:r>
            <a:r>
              <a:rPr lang="en-GB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Biology</a:t>
            </a: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Chemistry</a:t>
            </a: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GB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Physics</a:t>
            </a: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kern="100" dirty="0"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🌐</a:t>
            </a:r>
            <a:r>
              <a:rPr lang="en-GB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https://www.bbc.co.uk/bitesize/examspecs/zmy686f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kern="100" dirty="0"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 </a:t>
            </a: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3E1A096-2AB7-1764-AE80-B20A777D534B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Online Revision Resources</a:t>
            </a:r>
          </a:p>
        </p:txBody>
      </p:sp>
    </p:spTree>
    <p:extLst>
      <p:ext uri="{BB962C8B-B14F-4D97-AF65-F5344CB8AC3E}">
        <p14:creationId xmlns:p14="http://schemas.microsoft.com/office/powerpoint/2010/main" val="1709080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B084C-70CE-07E9-4832-3F60C9C5C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2057CB-890B-F76D-2660-4AB39CBC7A5A}"/>
              </a:ext>
            </a:extLst>
          </p:cNvPr>
          <p:cNvSpPr txBox="1"/>
          <p:nvPr/>
        </p:nvSpPr>
        <p:spPr>
          <a:xfrm>
            <a:off x="2086063" y="1640712"/>
            <a:ext cx="8019875" cy="6591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3. Physics &amp; Maths Tutor</a:t>
            </a:r>
            <a:endParaRPr lang="en-GB" sz="2000" dirty="0"/>
          </a:p>
          <a:p>
            <a:pPr lvl="0"/>
            <a:r>
              <a:rPr lang="en-GB" sz="2000" dirty="0"/>
              <a:t>Topic summaries, revision notes, and past paper questions filtered by topic.</a:t>
            </a:r>
          </a:p>
          <a:p>
            <a:pPr lvl="0"/>
            <a:r>
              <a:rPr lang="en-GB" sz="2000" dirty="0"/>
              <a:t>Go to: GCSE → Combined Science → OCR Gateway.</a:t>
            </a:r>
          </a:p>
          <a:p>
            <a:pPr lvl="0"/>
            <a:r>
              <a:rPr lang="en-GB" sz="2000" dirty="0"/>
              <a:t>🌐 </a:t>
            </a:r>
            <a:r>
              <a:rPr lang="en-GB" sz="2000" u="sng" dirty="0">
                <a:hlinkClick r:id="rId2"/>
              </a:rPr>
              <a:t>https://www.physicsandmathstutor.com</a:t>
            </a:r>
            <a:endParaRPr lang="en-GB" sz="2000" dirty="0"/>
          </a:p>
          <a:p>
            <a:r>
              <a:rPr lang="en-GB" sz="2000" b="1" dirty="0"/>
              <a:t> </a:t>
            </a:r>
            <a:endParaRPr lang="en-GB" sz="2000" dirty="0"/>
          </a:p>
          <a:p>
            <a:r>
              <a:rPr lang="en-GB" sz="2000" b="1" dirty="0"/>
              <a:t> 4. Save My Exams</a:t>
            </a:r>
            <a:endParaRPr lang="en-GB" sz="2000" dirty="0"/>
          </a:p>
          <a:p>
            <a:pPr lvl="0"/>
            <a:r>
              <a:rPr lang="en-GB" sz="2000" dirty="0"/>
              <a:t>Has OCR Combined Science revision notes, practice questions, and model answers.</a:t>
            </a:r>
          </a:p>
          <a:p>
            <a:pPr lvl="0"/>
            <a:r>
              <a:rPr lang="en-GB" sz="2000" dirty="0"/>
              <a:t>🌐 </a:t>
            </a:r>
            <a:r>
              <a:rPr lang="en-GB" sz="2000" dirty="0">
                <a:hlinkClick r:id="rId3"/>
              </a:rPr>
              <a:t>https://www.savemyexams.com/gcse/combined-science-ocr-gateway/</a:t>
            </a:r>
            <a:endParaRPr lang="en-GB" sz="2000" dirty="0"/>
          </a:p>
          <a:p>
            <a:pPr lvl="0"/>
            <a:endParaRPr lang="en-GB" sz="2000" dirty="0"/>
          </a:p>
          <a:p>
            <a:pPr lvl="0"/>
            <a:endParaRPr lang="en-GB" sz="2000" dirty="0"/>
          </a:p>
          <a:p>
            <a:r>
              <a:rPr lang="en-GB" sz="2000" b="1" dirty="0"/>
              <a:t>5. Best YouTube Channels for OCR Combined Science</a:t>
            </a:r>
            <a:endParaRPr lang="en-GB" sz="2000" dirty="0"/>
          </a:p>
          <a:p>
            <a:r>
              <a:rPr lang="en-GB" sz="2000" b="1" dirty="0"/>
              <a:t>🔬 Cognito</a:t>
            </a:r>
            <a:endParaRPr lang="en-GB" sz="2000" dirty="0"/>
          </a:p>
          <a:p>
            <a:pPr lvl="0"/>
            <a:r>
              <a:rPr lang="en-GB" sz="2000" dirty="0"/>
              <a:t>Highly recommended for OCR Science.</a:t>
            </a:r>
          </a:p>
          <a:p>
            <a:pPr lvl="0"/>
            <a:r>
              <a:rPr lang="en-GB" sz="2000" dirty="0"/>
              <a:t>Animations, practice questions, and concise explanations.</a:t>
            </a:r>
          </a:p>
          <a:p>
            <a:pPr lvl="0"/>
            <a:r>
              <a:rPr lang="en-GB" sz="2000" dirty="0"/>
              <a:t>📺 </a:t>
            </a:r>
            <a:r>
              <a:rPr lang="en-GB" sz="2000" u="sng" dirty="0">
                <a:hlinkClick r:id="rId4"/>
              </a:rPr>
              <a:t>https://www.youtube.com/@Cognitoedu</a:t>
            </a:r>
            <a:endParaRPr lang="en-GB" sz="2000" dirty="0"/>
          </a:p>
          <a:p>
            <a:pPr lvl="0"/>
            <a:endParaRPr lang="en-GB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159B8A-719E-391C-5CD6-92A473CABD3B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Online Revision Resources</a:t>
            </a:r>
          </a:p>
        </p:txBody>
      </p:sp>
    </p:spTree>
    <p:extLst>
      <p:ext uri="{BB962C8B-B14F-4D97-AF65-F5344CB8AC3E}">
        <p14:creationId xmlns:p14="http://schemas.microsoft.com/office/powerpoint/2010/main" val="1879869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0FEAE-88CB-20A2-A3F3-90DFEFA98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F9B7A1-90FB-F593-0549-F66F95777A26}"/>
              </a:ext>
            </a:extLst>
          </p:cNvPr>
          <p:cNvSpPr txBox="1"/>
          <p:nvPr/>
        </p:nvSpPr>
        <p:spPr>
          <a:xfrm>
            <a:off x="2086063" y="1640712"/>
            <a:ext cx="8019875" cy="6591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3. Physics &amp; Maths Tutor</a:t>
            </a:r>
            <a:endParaRPr lang="en-GB" sz="2000" dirty="0"/>
          </a:p>
          <a:p>
            <a:pPr lvl="0"/>
            <a:r>
              <a:rPr lang="en-GB" sz="2000" dirty="0"/>
              <a:t>Topic summaries, revision notes, and past paper questions filtered by topic.</a:t>
            </a:r>
          </a:p>
          <a:p>
            <a:pPr lvl="0"/>
            <a:r>
              <a:rPr lang="en-GB" sz="2000" dirty="0"/>
              <a:t>Go to: GCSE → Combined Science → OCR Gateway.</a:t>
            </a:r>
          </a:p>
          <a:p>
            <a:pPr lvl="0"/>
            <a:r>
              <a:rPr lang="en-GB" sz="2000" dirty="0"/>
              <a:t>🌐 </a:t>
            </a:r>
            <a:r>
              <a:rPr lang="en-GB" sz="2000" u="sng" dirty="0">
                <a:hlinkClick r:id="rId2"/>
              </a:rPr>
              <a:t>https://www.physicsandmathstutor.com</a:t>
            </a:r>
            <a:endParaRPr lang="en-GB" sz="2000" dirty="0"/>
          </a:p>
          <a:p>
            <a:r>
              <a:rPr lang="en-GB" sz="2000" b="1" dirty="0"/>
              <a:t> </a:t>
            </a:r>
            <a:endParaRPr lang="en-GB" sz="2000" dirty="0"/>
          </a:p>
          <a:p>
            <a:r>
              <a:rPr lang="en-GB" sz="2000" b="1" dirty="0"/>
              <a:t> 4. Save My Exams</a:t>
            </a:r>
            <a:endParaRPr lang="en-GB" sz="2000" dirty="0"/>
          </a:p>
          <a:p>
            <a:pPr lvl="0"/>
            <a:r>
              <a:rPr lang="en-GB" sz="2000" dirty="0"/>
              <a:t>Has OCR Combined Science revision notes, practice questions, and model answers.</a:t>
            </a:r>
          </a:p>
          <a:p>
            <a:pPr lvl="0"/>
            <a:r>
              <a:rPr lang="en-GB" sz="2000" dirty="0"/>
              <a:t>🌐 </a:t>
            </a:r>
            <a:r>
              <a:rPr lang="en-GB" sz="2000" dirty="0">
                <a:hlinkClick r:id="rId3"/>
              </a:rPr>
              <a:t>https://www.savemyexams.com/gcse/combined-science-ocr-gateway/</a:t>
            </a:r>
            <a:endParaRPr lang="en-GB" sz="2000" dirty="0"/>
          </a:p>
          <a:p>
            <a:pPr lvl="0"/>
            <a:endParaRPr lang="en-GB" sz="2000" dirty="0"/>
          </a:p>
          <a:p>
            <a:pPr lvl="0"/>
            <a:endParaRPr lang="en-GB" sz="2000" dirty="0"/>
          </a:p>
          <a:p>
            <a:r>
              <a:rPr lang="en-GB" sz="2000" b="1" dirty="0"/>
              <a:t>5. Best YouTube Channels for OCR Combined Science</a:t>
            </a:r>
            <a:endParaRPr lang="en-GB" sz="2000" dirty="0"/>
          </a:p>
          <a:p>
            <a:r>
              <a:rPr lang="en-GB" sz="2000" b="1" dirty="0"/>
              <a:t>🔬 Cognito</a:t>
            </a:r>
            <a:endParaRPr lang="en-GB" sz="2000" dirty="0"/>
          </a:p>
          <a:p>
            <a:pPr lvl="0"/>
            <a:r>
              <a:rPr lang="en-GB" sz="2000" dirty="0"/>
              <a:t>Highly recommended for OCR Science.</a:t>
            </a:r>
          </a:p>
          <a:p>
            <a:pPr lvl="0"/>
            <a:r>
              <a:rPr lang="en-GB" sz="2000" dirty="0"/>
              <a:t>Animations, practice questions, and concise explanations.</a:t>
            </a:r>
          </a:p>
          <a:p>
            <a:pPr lvl="0"/>
            <a:r>
              <a:rPr lang="en-GB" sz="2000" dirty="0"/>
              <a:t>📺 </a:t>
            </a:r>
            <a:r>
              <a:rPr lang="en-GB" sz="2000" u="sng" dirty="0">
                <a:hlinkClick r:id="rId4"/>
              </a:rPr>
              <a:t>https://www.youtube.com/@Cognitoedu</a:t>
            </a:r>
            <a:endParaRPr lang="en-GB" sz="2000" dirty="0"/>
          </a:p>
          <a:p>
            <a:pPr lvl="0"/>
            <a:endParaRPr lang="en-GB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91A800A-61CF-DDE5-A8A2-7DC051204EBE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Online Revision Resources</a:t>
            </a:r>
          </a:p>
        </p:txBody>
      </p:sp>
    </p:spTree>
    <p:extLst>
      <p:ext uri="{BB962C8B-B14F-4D97-AF65-F5344CB8AC3E}">
        <p14:creationId xmlns:p14="http://schemas.microsoft.com/office/powerpoint/2010/main" val="208709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FFB77-4689-6B6B-E066-5C27FC2EF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DBAC74-1981-8B79-E33D-EBD982B48F77}"/>
              </a:ext>
            </a:extLst>
          </p:cNvPr>
          <p:cNvSpPr txBox="1"/>
          <p:nvPr/>
        </p:nvSpPr>
        <p:spPr>
          <a:xfrm>
            <a:off x="2086063" y="1640712"/>
            <a:ext cx="8019875" cy="5575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6. Primrose Kitten</a:t>
            </a:r>
            <a:endParaRPr lang="en-GB" sz="2400" dirty="0"/>
          </a:p>
          <a:p>
            <a:pPr lvl="0"/>
            <a:r>
              <a:rPr lang="en-GB" sz="2400" dirty="0"/>
              <a:t>OCR-specific science revision, exam tips, walkthroughs.</a:t>
            </a:r>
          </a:p>
          <a:p>
            <a:pPr lvl="0"/>
            <a:r>
              <a:rPr lang="en-GB" sz="2400" dirty="0"/>
              <a:t>Includes how to approach longer questions and how to answer with keywords.</a:t>
            </a:r>
          </a:p>
          <a:p>
            <a:pPr lvl="0"/>
            <a:r>
              <a:rPr lang="en-GB" sz="2400" dirty="0"/>
              <a:t>📺 </a:t>
            </a:r>
            <a:r>
              <a:rPr lang="en-GB" sz="2400" u="sng" dirty="0">
                <a:hlinkClick r:id="rId2"/>
              </a:rPr>
              <a:t>https://www.youtube.com/@PrimroseKitten</a:t>
            </a:r>
            <a:endParaRPr lang="en-GB" sz="2400" dirty="0"/>
          </a:p>
          <a:p>
            <a:r>
              <a:rPr lang="en-GB" sz="2400" b="1" dirty="0"/>
              <a:t> </a:t>
            </a:r>
          </a:p>
          <a:p>
            <a:endParaRPr lang="en-GB" sz="2400" dirty="0"/>
          </a:p>
          <a:p>
            <a:r>
              <a:rPr lang="en-GB" sz="2400" b="1" dirty="0"/>
              <a:t>7. </a:t>
            </a:r>
            <a:r>
              <a:rPr lang="en-GB" sz="2400" b="1" dirty="0" err="1"/>
              <a:t>Freesciencelessons</a:t>
            </a:r>
            <a:endParaRPr lang="en-GB" sz="2400" dirty="0"/>
          </a:p>
          <a:p>
            <a:pPr lvl="0"/>
            <a:r>
              <a:rPr lang="en-GB" sz="2400" dirty="0"/>
              <a:t>Step-by-step walkthroughs of biology, chemistry, and physics topics.</a:t>
            </a:r>
          </a:p>
          <a:p>
            <a:pPr lvl="0"/>
            <a:r>
              <a:rPr lang="en-GB" sz="2400" dirty="0"/>
              <a:t>Excellent for understanding and memorising content quickly.</a:t>
            </a:r>
          </a:p>
          <a:p>
            <a:r>
              <a:rPr lang="en-GB" sz="2400" dirty="0"/>
              <a:t>📺 </a:t>
            </a:r>
            <a:r>
              <a:rPr lang="en-GB" sz="2400" u="sng" dirty="0">
                <a:hlinkClick r:id="rId3"/>
              </a:rPr>
              <a:t>https://www.youtube.com/@freesciencelessons</a:t>
            </a:r>
            <a:endParaRPr lang="en-GB" sz="24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6DDF3F9-7554-C97E-59E6-428A459D8C51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Online Revision Resources</a:t>
            </a:r>
          </a:p>
        </p:txBody>
      </p:sp>
    </p:spTree>
    <p:extLst>
      <p:ext uri="{BB962C8B-B14F-4D97-AF65-F5344CB8AC3E}">
        <p14:creationId xmlns:p14="http://schemas.microsoft.com/office/powerpoint/2010/main" val="2774143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nk schedule with a black text&#10;&#10;AI-generated content may be incorrect.">
            <a:extLst>
              <a:ext uri="{FF2B5EF4-FFF2-40B4-BE49-F238E27FC236}">
                <a16:creationId xmlns:a16="http://schemas.microsoft.com/office/drawing/2014/main" id="{78E00938-6F0B-1CA8-8C9F-90316DEC3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175758"/>
            <a:ext cx="10659963" cy="650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744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1145</Words>
  <Application>Microsoft Office PowerPoint</Application>
  <PresentationFormat>Widescreen</PresentationFormat>
  <Paragraphs>170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Segoe UI Emoji</vt:lpstr>
      <vt:lpstr>Symbol</vt:lpstr>
      <vt:lpstr>Office Theme</vt:lpstr>
      <vt:lpstr>GCSE Science Revision</vt:lpstr>
      <vt:lpstr>What Does GCSE Science Include?</vt:lpstr>
      <vt:lpstr>Exam Specification</vt:lpstr>
      <vt:lpstr>Using Exam Questions</vt:lpstr>
      <vt:lpstr>Number of exam papers</vt:lpstr>
      <vt:lpstr>Number of exam papers</vt:lpstr>
      <vt:lpstr>Combined Science Content</vt:lpstr>
      <vt:lpstr>Combined Science Content</vt:lpstr>
      <vt:lpstr>Combined Science Content</vt:lpstr>
      <vt:lpstr>Triple Science Content</vt:lpstr>
      <vt:lpstr>Triple Science Content</vt:lpstr>
      <vt:lpstr>Triple Science Content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Noshin Khan</dc:creator>
  <cp:lastModifiedBy>Mr I Khan</cp:lastModifiedBy>
  <cp:revision>3</cp:revision>
  <dcterms:created xsi:type="dcterms:W3CDTF">2025-12-17T17:58:58Z</dcterms:created>
  <dcterms:modified xsi:type="dcterms:W3CDTF">2025-12-18T08:10:56Z</dcterms:modified>
</cp:coreProperties>
</file>