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963" autoAdjust="0"/>
    <p:restoredTop sz="94660"/>
  </p:normalViewPr>
  <p:slideViewPr>
    <p:cSldViewPr snapToGrid="0">
      <p:cViewPr varScale="1">
        <p:scale>
          <a:sx n="52" d="100"/>
          <a:sy n="52" d="100"/>
        </p:scale>
        <p:origin x="18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32BBC3-DC92-4A7D-9757-617080FC3905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D27C30CC-ED4D-4E07-BCA2-07606909481D}">
      <dgm:prSet phldrT="[Text]"/>
      <dgm:spPr/>
      <dgm:t>
        <a:bodyPr/>
        <a:lstStyle/>
        <a:p>
          <a:r>
            <a:rPr lang="en-GB" dirty="0"/>
            <a:t> </a:t>
          </a:r>
        </a:p>
      </dgm:t>
    </dgm:pt>
    <dgm:pt modelId="{C1BB914B-B5C7-48EE-939B-D01AADDF498B}" type="parTrans" cxnId="{AA23F632-194B-48A2-9EA5-397D9EA32DFB}">
      <dgm:prSet/>
      <dgm:spPr/>
      <dgm:t>
        <a:bodyPr/>
        <a:lstStyle/>
        <a:p>
          <a:endParaRPr lang="en-GB"/>
        </a:p>
      </dgm:t>
    </dgm:pt>
    <dgm:pt modelId="{4E6F39C5-4003-4BA8-B2E2-C38C8BCB32E1}" type="sibTrans" cxnId="{AA23F632-194B-48A2-9EA5-397D9EA32DFB}">
      <dgm:prSet/>
      <dgm:spPr/>
      <dgm:t>
        <a:bodyPr/>
        <a:lstStyle/>
        <a:p>
          <a:endParaRPr lang="en-GB"/>
        </a:p>
      </dgm:t>
    </dgm:pt>
    <dgm:pt modelId="{243F7A57-4C85-44C7-81A8-B91039659325}">
      <dgm:prSet phldrT="[Text]"/>
      <dgm:spPr/>
      <dgm:t>
        <a:bodyPr/>
        <a:lstStyle/>
        <a:p>
          <a:r>
            <a:rPr lang="en-GB" dirty="0"/>
            <a:t> </a:t>
          </a:r>
        </a:p>
      </dgm:t>
    </dgm:pt>
    <dgm:pt modelId="{6FD6F351-FEE2-4F25-BC55-B540C607ED9F}" type="parTrans" cxnId="{C6F12420-C9C4-4650-AC60-B23DDD830813}">
      <dgm:prSet/>
      <dgm:spPr/>
      <dgm:t>
        <a:bodyPr/>
        <a:lstStyle/>
        <a:p>
          <a:endParaRPr lang="en-GB"/>
        </a:p>
      </dgm:t>
    </dgm:pt>
    <dgm:pt modelId="{B40F1FF0-FE6C-42E7-AB9A-AFB06B3380B9}" type="sibTrans" cxnId="{C6F12420-C9C4-4650-AC60-B23DDD830813}">
      <dgm:prSet/>
      <dgm:spPr/>
      <dgm:t>
        <a:bodyPr/>
        <a:lstStyle/>
        <a:p>
          <a:endParaRPr lang="en-GB"/>
        </a:p>
      </dgm:t>
    </dgm:pt>
    <dgm:pt modelId="{80B717D1-BCBA-4FEB-B69E-D9C70C9F482B}">
      <dgm:prSet phldrT="[Text]"/>
      <dgm:spPr/>
      <dgm:t>
        <a:bodyPr/>
        <a:lstStyle/>
        <a:p>
          <a:r>
            <a:rPr lang="en-GB" dirty="0"/>
            <a:t> </a:t>
          </a:r>
        </a:p>
      </dgm:t>
    </dgm:pt>
    <dgm:pt modelId="{29DAAF4C-A0BA-41D4-9F06-C4E9B02BE7BC}" type="parTrans" cxnId="{D90D00F6-BAFC-4602-A80F-EA97E5DE72BF}">
      <dgm:prSet/>
      <dgm:spPr/>
      <dgm:t>
        <a:bodyPr/>
        <a:lstStyle/>
        <a:p>
          <a:endParaRPr lang="en-GB"/>
        </a:p>
      </dgm:t>
    </dgm:pt>
    <dgm:pt modelId="{F7D4CBB0-D00B-4E4D-A72B-FBC10C3FBFCD}" type="sibTrans" cxnId="{D90D00F6-BAFC-4602-A80F-EA97E5DE72BF}">
      <dgm:prSet/>
      <dgm:spPr/>
      <dgm:t>
        <a:bodyPr/>
        <a:lstStyle/>
        <a:p>
          <a:endParaRPr lang="en-GB"/>
        </a:p>
      </dgm:t>
    </dgm:pt>
    <dgm:pt modelId="{35FD3841-72B1-4D2A-BF19-012819CF1525}">
      <dgm:prSet phldrT="[Text]"/>
      <dgm:spPr/>
      <dgm:t>
        <a:bodyPr/>
        <a:lstStyle/>
        <a:p>
          <a:r>
            <a:rPr lang="en-GB" dirty="0"/>
            <a:t> </a:t>
          </a:r>
        </a:p>
      </dgm:t>
    </dgm:pt>
    <dgm:pt modelId="{2837F755-D075-4409-A9A1-5E83F714B74E}" type="parTrans" cxnId="{52AA1B88-BC22-4468-8ADC-CC2056F0BDBC}">
      <dgm:prSet/>
      <dgm:spPr/>
      <dgm:t>
        <a:bodyPr/>
        <a:lstStyle/>
        <a:p>
          <a:endParaRPr lang="en-GB"/>
        </a:p>
      </dgm:t>
    </dgm:pt>
    <dgm:pt modelId="{A578DE8A-E6C2-4F17-9560-D7D657863CCF}" type="sibTrans" cxnId="{52AA1B88-BC22-4468-8ADC-CC2056F0BDBC}">
      <dgm:prSet/>
      <dgm:spPr/>
      <dgm:t>
        <a:bodyPr/>
        <a:lstStyle/>
        <a:p>
          <a:endParaRPr lang="en-GB"/>
        </a:p>
      </dgm:t>
    </dgm:pt>
    <dgm:pt modelId="{72A58E22-41AF-48E3-8CA1-1F72B590613F}" type="pres">
      <dgm:prSet presAssocID="{3F32BBC3-DC92-4A7D-9757-617080FC3905}" presName="cycle" presStyleCnt="0">
        <dgm:presLayoutVars>
          <dgm:dir/>
          <dgm:resizeHandles val="exact"/>
        </dgm:presLayoutVars>
      </dgm:prSet>
      <dgm:spPr/>
    </dgm:pt>
    <dgm:pt modelId="{47010A93-39C5-45AD-A7BC-E4B2C0905920}" type="pres">
      <dgm:prSet presAssocID="{D27C30CC-ED4D-4E07-BCA2-07606909481D}" presName="node" presStyleLbl="node1" presStyleIdx="0" presStyleCnt="4">
        <dgm:presLayoutVars>
          <dgm:bulletEnabled val="1"/>
        </dgm:presLayoutVars>
      </dgm:prSet>
      <dgm:spPr/>
    </dgm:pt>
    <dgm:pt modelId="{F0F5FC02-F48A-4D2E-8983-929FDDF492BF}" type="pres">
      <dgm:prSet presAssocID="{D27C30CC-ED4D-4E07-BCA2-07606909481D}" presName="spNode" presStyleCnt="0"/>
      <dgm:spPr/>
    </dgm:pt>
    <dgm:pt modelId="{A06DBA05-B621-4FBA-98C0-430503C51166}" type="pres">
      <dgm:prSet presAssocID="{4E6F39C5-4003-4BA8-B2E2-C38C8BCB32E1}" presName="sibTrans" presStyleLbl="sibTrans1D1" presStyleIdx="0" presStyleCnt="4"/>
      <dgm:spPr/>
    </dgm:pt>
    <dgm:pt modelId="{F3ACB15F-E3EB-4F74-A0E1-B04CE70925EB}" type="pres">
      <dgm:prSet presAssocID="{243F7A57-4C85-44C7-81A8-B91039659325}" presName="node" presStyleLbl="node1" presStyleIdx="1" presStyleCnt="4">
        <dgm:presLayoutVars>
          <dgm:bulletEnabled val="1"/>
        </dgm:presLayoutVars>
      </dgm:prSet>
      <dgm:spPr/>
    </dgm:pt>
    <dgm:pt modelId="{9520E1C6-BD6D-4ABF-8EDA-44F176B3338D}" type="pres">
      <dgm:prSet presAssocID="{243F7A57-4C85-44C7-81A8-B91039659325}" presName="spNode" presStyleCnt="0"/>
      <dgm:spPr/>
    </dgm:pt>
    <dgm:pt modelId="{71013342-53B5-43F4-8BB8-04DBA04CB474}" type="pres">
      <dgm:prSet presAssocID="{B40F1FF0-FE6C-42E7-AB9A-AFB06B3380B9}" presName="sibTrans" presStyleLbl="sibTrans1D1" presStyleIdx="1" presStyleCnt="4"/>
      <dgm:spPr/>
    </dgm:pt>
    <dgm:pt modelId="{E9A9AD21-6C64-4702-B978-FDE649D90977}" type="pres">
      <dgm:prSet presAssocID="{80B717D1-BCBA-4FEB-B69E-D9C70C9F482B}" presName="node" presStyleLbl="node1" presStyleIdx="2" presStyleCnt="4">
        <dgm:presLayoutVars>
          <dgm:bulletEnabled val="1"/>
        </dgm:presLayoutVars>
      </dgm:prSet>
      <dgm:spPr/>
    </dgm:pt>
    <dgm:pt modelId="{5A636455-8954-4630-A36B-364E3FB75984}" type="pres">
      <dgm:prSet presAssocID="{80B717D1-BCBA-4FEB-B69E-D9C70C9F482B}" presName="spNode" presStyleCnt="0"/>
      <dgm:spPr/>
    </dgm:pt>
    <dgm:pt modelId="{8F0B71A1-E3CB-44E4-95B7-D6317033BB99}" type="pres">
      <dgm:prSet presAssocID="{F7D4CBB0-D00B-4E4D-A72B-FBC10C3FBFCD}" presName="sibTrans" presStyleLbl="sibTrans1D1" presStyleIdx="2" presStyleCnt="4"/>
      <dgm:spPr/>
    </dgm:pt>
    <dgm:pt modelId="{74F39534-21BA-47F2-9107-26FBF197770D}" type="pres">
      <dgm:prSet presAssocID="{35FD3841-72B1-4D2A-BF19-012819CF1525}" presName="node" presStyleLbl="node1" presStyleIdx="3" presStyleCnt="4">
        <dgm:presLayoutVars>
          <dgm:bulletEnabled val="1"/>
        </dgm:presLayoutVars>
      </dgm:prSet>
      <dgm:spPr/>
    </dgm:pt>
    <dgm:pt modelId="{486751B4-F4C5-4E12-8068-F55EBB696C82}" type="pres">
      <dgm:prSet presAssocID="{35FD3841-72B1-4D2A-BF19-012819CF1525}" presName="spNode" presStyleCnt="0"/>
      <dgm:spPr/>
    </dgm:pt>
    <dgm:pt modelId="{46510B99-008B-49D4-8E65-B14A745FD026}" type="pres">
      <dgm:prSet presAssocID="{A578DE8A-E6C2-4F17-9560-D7D657863CCF}" presName="sibTrans" presStyleLbl="sibTrans1D1" presStyleIdx="3" presStyleCnt="4"/>
      <dgm:spPr/>
    </dgm:pt>
  </dgm:ptLst>
  <dgm:cxnLst>
    <dgm:cxn modelId="{C6F12420-C9C4-4650-AC60-B23DDD830813}" srcId="{3F32BBC3-DC92-4A7D-9757-617080FC3905}" destId="{243F7A57-4C85-44C7-81A8-B91039659325}" srcOrd="1" destOrd="0" parTransId="{6FD6F351-FEE2-4F25-BC55-B540C607ED9F}" sibTransId="{B40F1FF0-FE6C-42E7-AB9A-AFB06B3380B9}"/>
    <dgm:cxn modelId="{AA23F632-194B-48A2-9EA5-397D9EA32DFB}" srcId="{3F32BBC3-DC92-4A7D-9757-617080FC3905}" destId="{D27C30CC-ED4D-4E07-BCA2-07606909481D}" srcOrd="0" destOrd="0" parTransId="{C1BB914B-B5C7-48EE-939B-D01AADDF498B}" sibTransId="{4E6F39C5-4003-4BA8-B2E2-C38C8BCB32E1}"/>
    <dgm:cxn modelId="{FD28B647-898D-49E1-9644-326AB96085B7}" type="presOf" srcId="{243F7A57-4C85-44C7-81A8-B91039659325}" destId="{F3ACB15F-E3EB-4F74-A0E1-B04CE70925EB}" srcOrd="0" destOrd="0" presId="urn:microsoft.com/office/officeart/2005/8/layout/cycle5"/>
    <dgm:cxn modelId="{2ED59A59-B8D1-49B2-AE83-6190A692683B}" type="presOf" srcId="{F7D4CBB0-D00B-4E4D-A72B-FBC10C3FBFCD}" destId="{8F0B71A1-E3CB-44E4-95B7-D6317033BB99}" srcOrd="0" destOrd="0" presId="urn:microsoft.com/office/officeart/2005/8/layout/cycle5"/>
    <dgm:cxn modelId="{52AA1B88-BC22-4468-8ADC-CC2056F0BDBC}" srcId="{3F32BBC3-DC92-4A7D-9757-617080FC3905}" destId="{35FD3841-72B1-4D2A-BF19-012819CF1525}" srcOrd="3" destOrd="0" parTransId="{2837F755-D075-4409-A9A1-5E83F714B74E}" sibTransId="{A578DE8A-E6C2-4F17-9560-D7D657863CCF}"/>
    <dgm:cxn modelId="{09255E8D-E0F1-4D04-B5C5-0DF77AE2D746}" type="presOf" srcId="{B40F1FF0-FE6C-42E7-AB9A-AFB06B3380B9}" destId="{71013342-53B5-43F4-8BB8-04DBA04CB474}" srcOrd="0" destOrd="0" presId="urn:microsoft.com/office/officeart/2005/8/layout/cycle5"/>
    <dgm:cxn modelId="{44888195-0762-45DA-B6AD-3A9717CC67B6}" type="presOf" srcId="{D27C30CC-ED4D-4E07-BCA2-07606909481D}" destId="{47010A93-39C5-45AD-A7BC-E4B2C0905920}" srcOrd="0" destOrd="0" presId="urn:microsoft.com/office/officeart/2005/8/layout/cycle5"/>
    <dgm:cxn modelId="{3FFE36A5-DA32-47E5-AD0B-03FEFCA1BEB8}" type="presOf" srcId="{80B717D1-BCBA-4FEB-B69E-D9C70C9F482B}" destId="{E9A9AD21-6C64-4702-B978-FDE649D90977}" srcOrd="0" destOrd="0" presId="urn:microsoft.com/office/officeart/2005/8/layout/cycle5"/>
    <dgm:cxn modelId="{D0D506B4-EF76-43EB-8C16-2F38B45DFB25}" type="presOf" srcId="{3F32BBC3-DC92-4A7D-9757-617080FC3905}" destId="{72A58E22-41AF-48E3-8CA1-1F72B590613F}" srcOrd="0" destOrd="0" presId="urn:microsoft.com/office/officeart/2005/8/layout/cycle5"/>
    <dgm:cxn modelId="{73F365C0-3EF1-4810-95D7-40989BC7A43F}" type="presOf" srcId="{A578DE8A-E6C2-4F17-9560-D7D657863CCF}" destId="{46510B99-008B-49D4-8E65-B14A745FD026}" srcOrd="0" destOrd="0" presId="urn:microsoft.com/office/officeart/2005/8/layout/cycle5"/>
    <dgm:cxn modelId="{E9F00FF5-438C-4629-8122-8D3E2B7D82F7}" type="presOf" srcId="{35FD3841-72B1-4D2A-BF19-012819CF1525}" destId="{74F39534-21BA-47F2-9107-26FBF197770D}" srcOrd="0" destOrd="0" presId="urn:microsoft.com/office/officeart/2005/8/layout/cycle5"/>
    <dgm:cxn modelId="{D90D00F6-BAFC-4602-A80F-EA97E5DE72BF}" srcId="{3F32BBC3-DC92-4A7D-9757-617080FC3905}" destId="{80B717D1-BCBA-4FEB-B69E-D9C70C9F482B}" srcOrd="2" destOrd="0" parTransId="{29DAAF4C-A0BA-41D4-9F06-C4E9B02BE7BC}" sibTransId="{F7D4CBB0-D00B-4E4D-A72B-FBC10C3FBFCD}"/>
    <dgm:cxn modelId="{B26924F9-6C47-4CE9-BF33-6AEB39355064}" type="presOf" srcId="{4E6F39C5-4003-4BA8-B2E2-C38C8BCB32E1}" destId="{A06DBA05-B621-4FBA-98C0-430503C51166}" srcOrd="0" destOrd="0" presId="urn:microsoft.com/office/officeart/2005/8/layout/cycle5"/>
    <dgm:cxn modelId="{2160BC51-0438-4A74-BCDF-8649B3DB1259}" type="presParOf" srcId="{72A58E22-41AF-48E3-8CA1-1F72B590613F}" destId="{47010A93-39C5-45AD-A7BC-E4B2C0905920}" srcOrd="0" destOrd="0" presId="urn:microsoft.com/office/officeart/2005/8/layout/cycle5"/>
    <dgm:cxn modelId="{4CEA9944-2624-46FF-935C-4218C0B8DBB5}" type="presParOf" srcId="{72A58E22-41AF-48E3-8CA1-1F72B590613F}" destId="{F0F5FC02-F48A-4D2E-8983-929FDDF492BF}" srcOrd="1" destOrd="0" presId="urn:microsoft.com/office/officeart/2005/8/layout/cycle5"/>
    <dgm:cxn modelId="{7D9DF8A6-50DA-4F11-8A51-28EB474C45EE}" type="presParOf" srcId="{72A58E22-41AF-48E3-8CA1-1F72B590613F}" destId="{A06DBA05-B621-4FBA-98C0-430503C51166}" srcOrd="2" destOrd="0" presId="urn:microsoft.com/office/officeart/2005/8/layout/cycle5"/>
    <dgm:cxn modelId="{FF7C9E43-4F7A-493B-B787-82A853054FDC}" type="presParOf" srcId="{72A58E22-41AF-48E3-8CA1-1F72B590613F}" destId="{F3ACB15F-E3EB-4F74-A0E1-B04CE70925EB}" srcOrd="3" destOrd="0" presId="urn:microsoft.com/office/officeart/2005/8/layout/cycle5"/>
    <dgm:cxn modelId="{4E8DBC33-FB6B-44C9-B59F-24BEF12087AC}" type="presParOf" srcId="{72A58E22-41AF-48E3-8CA1-1F72B590613F}" destId="{9520E1C6-BD6D-4ABF-8EDA-44F176B3338D}" srcOrd="4" destOrd="0" presId="urn:microsoft.com/office/officeart/2005/8/layout/cycle5"/>
    <dgm:cxn modelId="{3965C12E-80D6-4EE7-893E-B9DDABEBE9D2}" type="presParOf" srcId="{72A58E22-41AF-48E3-8CA1-1F72B590613F}" destId="{71013342-53B5-43F4-8BB8-04DBA04CB474}" srcOrd="5" destOrd="0" presId="urn:microsoft.com/office/officeart/2005/8/layout/cycle5"/>
    <dgm:cxn modelId="{3EC75DA3-92C2-48DE-ABDB-E7FEB17EA8C3}" type="presParOf" srcId="{72A58E22-41AF-48E3-8CA1-1F72B590613F}" destId="{E9A9AD21-6C64-4702-B978-FDE649D90977}" srcOrd="6" destOrd="0" presId="urn:microsoft.com/office/officeart/2005/8/layout/cycle5"/>
    <dgm:cxn modelId="{D2BA8E8D-0D08-4742-A424-397D67A72591}" type="presParOf" srcId="{72A58E22-41AF-48E3-8CA1-1F72B590613F}" destId="{5A636455-8954-4630-A36B-364E3FB75984}" srcOrd="7" destOrd="0" presId="urn:microsoft.com/office/officeart/2005/8/layout/cycle5"/>
    <dgm:cxn modelId="{83FAB0BB-253F-452B-B653-2F0FC7EEFEDF}" type="presParOf" srcId="{72A58E22-41AF-48E3-8CA1-1F72B590613F}" destId="{8F0B71A1-E3CB-44E4-95B7-D6317033BB99}" srcOrd="8" destOrd="0" presId="urn:microsoft.com/office/officeart/2005/8/layout/cycle5"/>
    <dgm:cxn modelId="{108126FC-4420-420D-BAB1-6A4ACA11C872}" type="presParOf" srcId="{72A58E22-41AF-48E3-8CA1-1F72B590613F}" destId="{74F39534-21BA-47F2-9107-26FBF197770D}" srcOrd="9" destOrd="0" presId="urn:microsoft.com/office/officeart/2005/8/layout/cycle5"/>
    <dgm:cxn modelId="{0A8C2CCA-685B-4C31-8735-B2B41A036482}" type="presParOf" srcId="{72A58E22-41AF-48E3-8CA1-1F72B590613F}" destId="{486751B4-F4C5-4E12-8068-F55EBB696C82}" srcOrd="10" destOrd="0" presId="urn:microsoft.com/office/officeart/2005/8/layout/cycle5"/>
    <dgm:cxn modelId="{C7D6A4F2-7361-4349-99C9-776A9F7D74FA}" type="presParOf" srcId="{72A58E22-41AF-48E3-8CA1-1F72B590613F}" destId="{46510B99-008B-49D4-8E65-B14A745FD026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10A93-39C5-45AD-A7BC-E4B2C0905920}">
      <dsp:nvSpPr>
        <dsp:cNvPr id="0" name=""/>
        <dsp:cNvSpPr/>
      </dsp:nvSpPr>
      <dsp:spPr>
        <a:xfrm>
          <a:off x="2370982" y="372"/>
          <a:ext cx="980807" cy="637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</a:t>
          </a:r>
        </a:p>
      </dsp:txBody>
      <dsp:txXfrm>
        <a:off x="2402103" y="31493"/>
        <a:ext cx="918565" cy="575282"/>
      </dsp:txXfrm>
    </dsp:sp>
    <dsp:sp modelId="{A06DBA05-B621-4FBA-98C0-430503C51166}">
      <dsp:nvSpPr>
        <dsp:cNvPr id="0" name=""/>
        <dsp:cNvSpPr/>
      </dsp:nvSpPr>
      <dsp:spPr>
        <a:xfrm>
          <a:off x="1808922" y="319135"/>
          <a:ext cx="2104928" cy="2104928"/>
        </a:xfrm>
        <a:custGeom>
          <a:avLst/>
          <a:gdLst/>
          <a:ahLst/>
          <a:cxnLst/>
          <a:rect l="0" t="0" r="0" b="0"/>
          <a:pathLst>
            <a:path>
              <a:moveTo>
                <a:pt x="1678025" y="206086"/>
              </a:moveTo>
              <a:arcTo wR="1052464" hR="1052464" stAng="18388095" swAng="163233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CB15F-E3EB-4F74-A0E1-B04CE70925EB}">
      <dsp:nvSpPr>
        <dsp:cNvPr id="0" name=""/>
        <dsp:cNvSpPr/>
      </dsp:nvSpPr>
      <dsp:spPr>
        <a:xfrm>
          <a:off x="3423447" y="1052837"/>
          <a:ext cx="980807" cy="637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</a:t>
          </a:r>
        </a:p>
      </dsp:txBody>
      <dsp:txXfrm>
        <a:off x="3454568" y="1083958"/>
        <a:ext cx="918565" cy="575282"/>
      </dsp:txXfrm>
    </dsp:sp>
    <dsp:sp modelId="{71013342-53B5-43F4-8BB8-04DBA04CB474}">
      <dsp:nvSpPr>
        <dsp:cNvPr id="0" name=""/>
        <dsp:cNvSpPr/>
      </dsp:nvSpPr>
      <dsp:spPr>
        <a:xfrm>
          <a:off x="1808922" y="319135"/>
          <a:ext cx="2104928" cy="2104928"/>
        </a:xfrm>
        <a:custGeom>
          <a:avLst/>
          <a:gdLst/>
          <a:ahLst/>
          <a:cxnLst/>
          <a:rect l="0" t="0" r="0" b="0"/>
          <a:pathLst>
            <a:path>
              <a:moveTo>
                <a:pt x="1995770" y="1519213"/>
              </a:moveTo>
              <a:arcTo wR="1052464" hR="1052464" stAng="1579575" swAng="163233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9AD21-6C64-4702-B978-FDE649D90977}">
      <dsp:nvSpPr>
        <dsp:cNvPr id="0" name=""/>
        <dsp:cNvSpPr/>
      </dsp:nvSpPr>
      <dsp:spPr>
        <a:xfrm>
          <a:off x="2370982" y="2105301"/>
          <a:ext cx="980807" cy="637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</a:t>
          </a:r>
        </a:p>
      </dsp:txBody>
      <dsp:txXfrm>
        <a:off x="2402103" y="2136422"/>
        <a:ext cx="918565" cy="575282"/>
      </dsp:txXfrm>
    </dsp:sp>
    <dsp:sp modelId="{8F0B71A1-E3CB-44E4-95B7-D6317033BB99}">
      <dsp:nvSpPr>
        <dsp:cNvPr id="0" name=""/>
        <dsp:cNvSpPr/>
      </dsp:nvSpPr>
      <dsp:spPr>
        <a:xfrm>
          <a:off x="1808922" y="319135"/>
          <a:ext cx="2104928" cy="2104928"/>
        </a:xfrm>
        <a:custGeom>
          <a:avLst/>
          <a:gdLst/>
          <a:ahLst/>
          <a:cxnLst/>
          <a:rect l="0" t="0" r="0" b="0"/>
          <a:pathLst>
            <a:path>
              <a:moveTo>
                <a:pt x="426903" y="1898841"/>
              </a:moveTo>
              <a:arcTo wR="1052464" hR="1052464" stAng="7588095" swAng="163233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39534-21BA-47F2-9107-26FBF197770D}">
      <dsp:nvSpPr>
        <dsp:cNvPr id="0" name=""/>
        <dsp:cNvSpPr/>
      </dsp:nvSpPr>
      <dsp:spPr>
        <a:xfrm>
          <a:off x="1318518" y="1052837"/>
          <a:ext cx="980807" cy="637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</a:t>
          </a:r>
        </a:p>
      </dsp:txBody>
      <dsp:txXfrm>
        <a:off x="1349639" y="1083958"/>
        <a:ext cx="918565" cy="575282"/>
      </dsp:txXfrm>
    </dsp:sp>
    <dsp:sp modelId="{46510B99-008B-49D4-8E65-B14A745FD026}">
      <dsp:nvSpPr>
        <dsp:cNvPr id="0" name=""/>
        <dsp:cNvSpPr/>
      </dsp:nvSpPr>
      <dsp:spPr>
        <a:xfrm>
          <a:off x="1808922" y="319135"/>
          <a:ext cx="2104928" cy="2104928"/>
        </a:xfrm>
        <a:custGeom>
          <a:avLst/>
          <a:gdLst/>
          <a:ahLst/>
          <a:cxnLst/>
          <a:rect l="0" t="0" r="0" b="0"/>
          <a:pathLst>
            <a:path>
              <a:moveTo>
                <a:pt x="109158" y="585715"/>
              </a:moveTo>
              <a:arcTo wR="1052464" hR="1052464" stAng="12379575" swAng="163233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656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86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82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65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66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63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08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76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4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2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595F8-4B26-4A96-8CB3-B5AD62F3A68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3FB28-AAD4-4090-BDA9-65EEF243E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71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>
            <a:extLst>
              <a:ext uri="{FF2B5EF4-FFF2-40B4-BE49-F238E27FC236}">
                <a16:creationId xmlns:a16="http://schemas.microsoft.com/office/drawing/2014/main" id="{5EB3517F-924D-41E2-820A-C5B16D317768}"/>
              </a:ext>
            </a:extLst>
          </p:cNvPr>
          <p:cNvSpPr/>
          <p:nvPr/>
        </p:nvSpPr>
        <p:spPr>
          <a:xfrm>
            <a:off x="5300133" y="50799"/>
            <a:ext cx="2269065" cy="1219201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3.1 Business in the real world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7377045-B154-480A-BD74-587C2B358E84}"/>
              </a:ext>
            </a:extLst>
          </p:cNvPr>
          <p:cNvSpPr/>
          <p:nvPr/>
        </p:nvSpPr>
        <p:spPr>
          <a:xfrm>
            <a:off x="37324" y="32138"/>
            <a:ext cx="1511559" cy="12192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>
                <a:solidFill>
                  <a:schemeClr val="tx1"/>
                </a:solidFill>
              </a:rPr>
              <a:t>Define:</a:t>
            </a:r>
          </a:p>
          <a:p>
            <a:r>
              <a:rPr lang="en-GB" sz="1200" dirty="0">
                <a:solidFill>
                  <a:schemeClr val="tx1"/>
                </a:solidFill>
              </a:rPr>
              <a:t>Good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Service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D1D8653-2832-4CD0-86CE-27FE2E2FE1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9794627"/>
              </p:ext>
            </p:extLst>
          </p:nvPr>
        </p:nvGraphicFramePr>
        <p:xfrm>
          <a:off x="-1262740" y="6792686"/>
          <a:ext cx="5722773" cy="274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2A5D0E1-1030-41A0-9FAB-8C7A8ED86D82}"/>
              </a:ext>
            </a:extLst>
          </p:cNvPr>
          <p:cNvSpPr txBox="1"/>
          <p:nvPr/>
        </p:nvSpPr>
        <p:spPr>
          <a:xfrm>
            <a:off x="1119674" y="7745512"/>
            <a:ext cx="858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The functions of a business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3D78BAE-206F-4610-848A-5475BF272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485552"/>
              </p:ext>
            </p:extLst>
          </p:nvPr>
        </p:nvGraphicFramePr>
        <p:xfrm>
          <a:off x="6530392" y="6807716"/>
          <a:ext cx="6207965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1593">
                  <a:extLst>
                    <a:ext uri="{9D8B030D-6E8A-4147-A177-3AD203B41FA5}">
                      <a16:colId xmlns:a16="http://schemas.microsoft.com/office/drawing/2014/main" val="1769637707"/>
                    </a:ext>
                  </a:extLst>
                </a:gridCol>
                <a:gridCol w="1241593">
                  <a:extLst>
                    <a:ext uri="{9D8B030D-6E8A-4147-A177-3AD203B41FA5}">
                      <a16:colId xmlns:a16="http://schemas.microsoft.com/office/drawing/2014/main" val="406570497"/>
                    </a:ext>
                  </a:extLst>
                </a:gridCol>
                <a:gridCol w="1241593">
                  <a:extLst>
                    <a:ext uri="{9D8B030D-6E8A-4147-A177-3AD203B41FA5}">
                      <a16:colId xmlns:a16="http://schemas.microsoft.com/office/drawing/2014/main" val="1927861449"/>
                    </a:ext>
                  </a:extLst>
                </a:gridCol>
                <a:gridCol w="1241593">
                  <a:extLst>
                    <a:ext uri="{9D8B030D-6E8A-4147-A177-3AD203B41FA5}">
                      <a16:colId xmlns:a16="http://schemas.microsoft.com/office/drawing/2014/main" val="479528127"/>
                    </a:ext>
                  </a:extLst>
                </a:gridCol>
                <a:gridCol w="1241593">
                  <a:extLst>
                    <a:ext uri="{9D8B030D-6E8A-4147-A177-3AD203B41FA5}">
                      <a16:colId xmlns:a16="http://schemas.microsoft.com/office/drawing/2014/main" val="304478081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Sole Trader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Partnership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Private limited company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Public limited company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822371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Definition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2085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Benefit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4613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Drawback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62580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9F8E96-E8C1-4B1C-9A57-78A2654D824E}"/>
              </a:ext>
            </a:extLst>
          </p:cNvPr>
          <p:cNvSpPr/>
          <p:nvPr/>
        </p:nvSpPr>
        <p:spPr>
          <a:xfrm>
            <a:off x="9912907" y="32138"/>
            <a:ext cx="2825450" cy="17049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What is the difference between limited and unlimited liability?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51579B7-F0C0-4385-B2D5-3E3C4DE8A860}"/>
              </a:ext>
            </a:extLst>
          </p:cNvPr>
          <p:cNvSpPr/>
          <p:nvPr/>
        </p:nvSpPr>
        <p:spPr>
          <a:xfrm>
            <a:off x="3191070" y="7966907"/>
            <a:ext cx="3265713" cy="156897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What is the difference between an aim and an objective?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F1FC761-DC2A-4BEF-811D-AD83564B887F}"/>
              </a:ext>
            </a:extLst>
          </p:cNvPr>
          <p:cNvSpPr/>
          <p:nvPr/>
        </p:nvSpPr>
        <p:spPr>
          <a:xfrm>
            <a:off x="1577218" y="50799"/>
            <a:ext cx="3685593" cy="15193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>
                <a:solidFill>
                  <a:schemeClr val="tx1"/>
                </a:solidFill>
              </a:rPr>
              <a:t>List 5 examples of stakeholders for Trinity High School:</a:t>
            </a:r>
          </a:p>
          <a:p>
            <a:r>
              <a:rPr lang="en-GB" sz="1200" dirty="0">
                <a:solidFill>
                  <a:schemeClr val="tx1"/>
                </a:solidFill>
              </a:rPr>
              <a:t>1.</a:t>
            </a:r>
          </a:p>
          <a:p>
            <a:r>
              <a:rPr lang="en-GB" sz="1200" dirty="0">
                <a:solidFill>
                  <a:schemeClr val="tx1"/>
                </a:solidFill>
              </a:rPr>
              <a:t>2.</a:t>
            </a:r>
          </a:p>
          <a:p>
            <a:r>
              <a:rPr lang="en-GB" sz="1200" dirty="0">
                <a:solidFill>
                  <a:schemeClr val="tx1"/>
                </a:solidFill>
              </a:rPr>
              <a:t>3.</a:t>
            </a:r>
          </a:p>
          <a:p>
            <a:r>
              <a:rPr lang="en-GB" sz="1200" dirty="0">
                <a:solidFill>
                  <a:schemeClr val="tx1"/>
                </a:solidFill>
              </a:rPr>
              <a:t>4.</a:t>
            </a:r>
          </a:p>
          <a:p>
            <a:r>
              <a:rPr lang="en-GB" sz="1200" dirty="0">
                <a:solidFill>
                  <a:schemeClr val="tx1"/>
                </a:solidFill>
              </a:rPr>
              <a:t>5.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B1C113-6360-414C-B204-69F0061CBD4A}"/>
              </a:ext>
            </a:extLst>
          </p:cNvPr>
          <p:cNvSpPr/>
          <p:nvPr/>
        </p:nvSpPr>
        <p:spPr>
          <a:xfrm>
            <a:off x="7606520" y="0"/>
            <a:ext cx="2269064" cy="173704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>
                <a:solidFill>
                  <a:schemeClr val="tx1"/>
                </a:solidFill>
              </a:rPr>
              <a:t>List 3 factors that influence location:</a:t>
            </a:r>
          </a:p>
          <a:p>
            <a:r>
              <a:rPr lang="en-GB" sz="1200" dirty="0">
                <a:solidFill>
                  <a:schemeClr val="tx1"/>
                </a:solidFill>
              </a:rPr>
              <a:t>1.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2.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3.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9248379-493A-4D51-B9F0-411390DF0B94}"/>
              </a:ext>
            </a:extLst>
          </p:cNvPr>
          <p:cNvSpPr/>
          <p:nvPr/>
        </p:nvSpPr>
        <p:spPr>
          <a:xfrm>
            <a:off x="3135087" y="6492551"/>
            <a:ext cx="3321696" cy="14437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>
                <a:solidFill>
                  <a:schemeClr val="tx1"/>
                </a:solidFill>
              </a:rPr>
              <a:t>What is a business plan?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State three things it may include: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C385C0-CE79-47FC-8714-E716FFD4EAE5}"/>
              </a:ext>
            </a:extLst>
          </p:cNvPr>
          <p:cNvSpPr/>
          <p:nvPr/>
        </p:nvSpPr>
        <p:spPr>
          <a:xfrm>
            <a:off x="9912907" y="5031792"/>
            <a:ext cx="2825450" cy="17049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Define:</a:t>
            </a: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Economies of scale 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Diseconomies of scale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F785FB5-4E61-4EA0-B198-080061ABF14B}"/>
              </a:ext>
            </a:extLst>
          </p:cNvPr>
          <p:cNvSpPr/>
          <p:nvPr/>
        </p:nvSpPr>
        <p:spPr>
          <a:xfrm>
            <a:off x="63243" y="4757005"/>
            <a:ext cx="3071844" cy="197969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Define:</a:t>
            </a: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Franchise 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Franchisee 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Franchisor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E57977-52E4-4792-91CC-C4ADE64A8982}"/>
              </a:ext>
            </a:extLst>
          </p:cNvPr>
          <p:cNvSpPr/>
          <p:nvPr/>
        </p:nvSpPr>
        <p:spPr>
          <a:xfrm>
            <a:off x="3191069" y="4757004"/>
            <a:ext cx="3265713" cy="17049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What is the difference between a need and a want?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2247BD4-A40F-4118-8D7E-5536CD5602D3}"/>
              </a:ext>
            </a:extLst>
          </p:cNvPr>
          <p:cNvSpPr/>
          <p:nvPr/>
        </p:nvSpPr>
        <p:spPr>
          <a:xfrm>
            <a:off x="9912907" y="4124131"/>
            <a:ext cx="2825450" cy="8324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dirty="0">
                <a:solidFill>
                  <a:schemeClr val="tx1"/>
                </a:solidFill>
              </a:rPr>
              <a:t>Define:</a:t>
            </a:r>
          </a:p>
          <a:p>
            <a:r>
              <a:rPr lang="en-GB" sz="1200" dirty="0">
                <a:solidFill>
                  <a:schemeClr val="tx1"/>
                </a:solidFill>
              </a:rPr>
              <a:t>Opportunity cost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1AD2F16-EABE-42F0-AA64-B7E5E4601803}"/>
              </a:ext>
            </a:extLst>
          </p:cNvPr>
          <p:cNvSpPr/>
          <p:nvPr/>
        </p:nvSpPr>
        <p:spPr>
          <a:xfrm>
            <a:off x="37324" y="3264538"/>
            <a:ext cx="7675464" cy="14437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Complete the missing gaps:</a:t>
            </a:r>
          </a:p>
          <a:p>
            <a:r>
              <a:rPr lang="en-GB" sz="1400" dirty="0">
                <a:solidFill>
                  <a:schemeClr val="tx1"/>
                </a:solidFill>
                <a:cs typeface="Arial" panose="020B0604020202020204" pitchFamily="34" charset="0"/>
              </a:rPr>
              <a:t>_________ </a:t>
            </a:r>
            <a:r>
              <a:rPr lang="en-GB" sz="1200" dirty="0">
                <a:solidFill>
                  <a:schemeClr val="tx1"/>
                </a:solidFill>
                <a:cs typeface="Arial" panose="020B0604020202020204" pitchFamily="34" charset="0"/>
              </a:rPr>
              <a:t>are needed to make products. Resources can be divided into </a:t>
            </a:r>
            <a:r>
              <a:rPr lang="en-GB" sz="1400" dirty="0">
                <a:solidFill>
                  <a:schemeClr val="tx1"/>
                </a:solidFill>
                <a:cs typeface="Arial" panose="020B0604020202020204" pitchFamily="34" charset="0"/>
              </a:rPr>
              <a:t>_______ _______ ___</a:t>
            </a:r>
          </a:p>
          <a:p>
            <a:r>
              <a:rPr lang="en-GB" sz="1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1"/>
                </a:solidFill>
                <a:cs typeface="Arial" panose="020B0604020202020204" pitchFamily="34" charset="0"/>
              </a:rPr>
              <a:t>__________</a:t>
            </a:r>
            <a:r>
              <a:rPr lang="en-GB" sz="1200" b="1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en-GB" sz="1200" dirty="0">
                <a:solidFill>
                  <a:schemeClr val="tx1"/>
                </a:solidFill>
                <a:cs typeface="Arial" panose="020B0604020202020204" pitchFamily="34" charset="0"/>
              </a:rPr>
              <a:t>These factors are: </a:t>
            </a:r>
            <a:r>
              <a:rPr lang="en-GB" sz="1400" dirty="0">
                <a:solidFill>
                  <a:schemeClr val="tx1"/>
                </a:solidFill>
                <a:cs typeface="Arial" panose="020B0604020202020204" pitchFamily="34" charset="0"/>
              </a:rPr>
              <a:t>______ , ______ , ________ </a:t>
            </a:r>
            <a:r>
              <a:rPr lang="en-GB" sz="1200" dirty="0">
                <a:solidFill>
                  <a:schemeClr val="tx1"/>
                </a:solidFill>
                <a:cs typeface="Arial" panose="020B0604020202020204" pitchFamily="34" charset="0"/>
              </a:rPr>
              <a:t>and</a:t>
            </a:r>
            <a:r>
              <a:rPr lang="en-GB" sz="1400" dirty="0">
                <a:solidFill>
                  <a:schemeClr val="tx1"/>
                </a:solidFill>
                <a:cs typeface="Arial" panose="020B0604020202020204" pitchFamily="34" charset="0"/>
              </a:rPr>
              <a:t> __________</a:t>
            </a:r>
            <a:r>
              <a:rPr lang="en-GB" sz="1400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GB" sz="1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GB" sz="1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Missing words: capital, resources, enterprise, four factors of production, labour, land </a:t>
            </a:r>
          </a:p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CDE7DD7B-C211-4EC1-BA62-908BF366D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692886"/>
              </p:ext>
            </p:extLst>
          </p:nvPr>
        </p:nvGraphicFramePr>
        <p:xfrm>
          <a:off x="7768771" y="1781696"/>
          <a:ext cx="4968000" cy="22672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4000">
                  <a:extLst>
                    <a:ext uri="{9D8B030D-6E8A-4147-A177-3AD203B41FA5}">
                      <a16:colId xmlns:a16="http://schemas.microsoft.com/office/drawing/2014/main" val="3968384290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4052755191"/>
                    </a:ext>
                  </a:extLst>
                </a:gridCol>
              </a:tblGrid>
              <a:tr h="466099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List two advantages and two disadvantages of locating overseas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67996"/>
                  </a:ext>
                </a:extLst>
              </a:tr>
              <a:tr h="350932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Disadvantages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42602"/>
                  </a:ext>
                </a:extLst>
              </a:tr>
              <a:tr h="725119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656"/>
                  </a:ext>
                </a:extLst>
              </a:tr>
              <a:tr h="725119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704120"/>
                  </a:ext>
                </a:extLst>
              </a:tr>
            </a:tbl>
          </a:graphicData>
        </a:graphic>
      </p:graphicFrame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A8910CD-C599-429D-9966-686880135BC1}"/>
              </a:ext>
            </a:extLst>
          </p:cNvPr>
          <p:cNvSpPr/>
          <p:nvPr/>
        </p:nvSpPr>
        <p:spPr>
          <a:xfrm>
            <a:off x="18661" y="1620864"/>
            <a:ext cx="3265713" cy="1584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Explain the difference between a merger and a takeover.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B1098EE-4861-4A56-A20B-46A379001A10}"/>
              </a:ext>
            </a:extLst>
          </p:cNvPr>
          <p:cNvSpPr/>
          <p:nvPr/>
        </p:nvSpPr>
        <p:spPr>
          <a:xfrm>
            <a:off x="6508444" y="4749744"/>
            <a:ext cx="3348000" cy="198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What is an entrepreneur?</a:t>
            </a: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List three reasons for starting a business:</a:t>
            </a:r>
          </a:p>
          <a:p>
            <a:r>
              <a:rPr lang="en-GB" sz="1200" dirty="0">
                <a:solidFill>
                  <a:schemeClr val="tx1"/>
                </a:solidFill>
              </a:rPr>
              <a:t>1.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2.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3.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B2FA0A2-0D54-4F9F-9AB6-BDEF4DE32944}"/>
              </a:ext>
            </a:extLst>
          </p:cNvPr>
          <p:cNvSpPr/>
          <p:nvPr/>
        </p:nvSpPr>
        <p:spPr>
          <a:xfrm>
            <a:off x="3367139" y="1610603"/>
            <a:ext cx="4239381" cy="1584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State the different ways that businesses can expand</a:t>
            </a:r>
          </a:p>
          <a:p>
            <a:r>
              <a:rPr lang="en-GB" sz="1200" dirty="0">
                <a:solidFill>
                  <a:schemeClr val="tx1"/>
                </a:solidFill>
              </a:rPr>
              <a:t>Internal growth: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External growth:</a:t>
            </a:r>
          </a:p>
        </p:txBody>
      </p:sp>
    </p:spTree>
    <p:extLst>
      <p:ext uri="{BB962C8B-B14F-4D97-AF65-F5344CB8AC3E}">
        <p14:creationId xmlns:p14="http://schemas.microsoft.com/office/powerpoint/2010/main" val="1424586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50F47DE48D344AAB37F9BD5865A60" ma:contentTypeVersion="3" ma:contentTypeDescription="Create a new document." ma:contentTypeScope="" ma:versionID="1b241a4484963f771829fe6bf633b3fe">
  <xsd:schema xmlns:xsd="http://www.w3.org/2001/XMLSchema" xmlns:xs="http://www.w3.org/2001/XMLSchema" xmlns:p="http://schemas.microsoft.com/office/2006/metadata/properties" xmlns:ns2="5f404792-a5eb-49dd-8f6a-5824eac6611a" targetNamespace="http://schemas.microsoft.com/office/2006/metadata/properties" ma:root="true" ma:fieldsID="4fcf6419ee08a9e6dae858064dd5d222" ns2:_="">
    <xsd:import namespace="5f404792-a5eb-49dd-8f6a-5824eac66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4792-a5eb-49dd-8f6a-5824eac66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58AFA4F-D5D4-41DD-B8DE-9C3C9D64F595}"/>
</file>

<file path=customXml/itemProps2.xml><?xml version="1.0" encoding="utf-8"?>
<ds:datastoreItem xmlns:ds="http://schemas.openxmlformats.org/officeDocument/2006/customXml" ds:itemID="{42A3AF47-7EE9-41C4-AD9B-4CA43E131F0B}"/>
</file>

<file path=customXml/itemProps3.xml><?xml version="1.0" encoding="utf-8"?>
<ds:datastoreItem xmlns:ds="http://schemas.openxmlformats.org/officeDocument/2006/customXml" ds:itemID="{4EDF5C27-BFF5-46FE-AA50-99427BAC9A0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231</Words>
  <Application>Microsoft Office PowerPoint</Application>
  <PresentationFormat>A3 Paper (297x420 mm)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K Styler</dc:creator>
  <cp:lastModifiedBy>Miss K Styler</cp:lastModifiedBy>
  <cp:revision>30</cp:revision>
  <dcterms:created xsi:type="dcterms:W3CDTF">2020-01-13T09:37:06Z</dcterms:created>
  <dcterms:modified xsi:type="dcterms:W3CDTF">2020-04-28T10:13:02Z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0x010100F9750F47DE48D344AAB37F9BD5865A60</vt:lpwstr>
  </property>
</Properties>
</file>