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F25E7-1E3D-B8BF-BB1D-56300DAA7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0641F5-C184-F65D-29C7-7E7C77C38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5F83-6250-D7E4-C989-4141AE3A2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65722-F8A4-49B3-1447-3A29ABAF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71B6E-C99F-FDB2-2145-BC36D6C2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68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BAA1-1E45-6515-A981-C418FA3B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D91F9-15E6-2062-C4CA-60469AD53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21AB3-773C-1028-7FF0-99DADA9D9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6606-F0AB-5401-0C8C-D3C3F4B9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C1EF-A038-E415-1D87-2A61FEF26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91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E640-24F1-A62A-698F-915598928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418A9-550F-546E-345B-82E7F2273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6AB13-51A7-A1C7-D860-D1AEAFEA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A9282-C25C-D128-D285-78D41F8D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AE77F-E952-C4F0-8CC6-6F4CA7EB3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70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DE5A7-507B-92A8-43E0-A8C6A022E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C530B-8D8D-701F-9CF8-9F493FF72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01A4EA-4CC0-6E84-61A5-3D098865E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C1C17-6A9A-B26B-7CAB-897C633AF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52D66-C67E-25E5-30F5-86B4FF38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9FF58-08E8-04B9-CDD6-4D2F8B35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05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98C7C-3B13-BA6C-CC16-7C860DFF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E14DA-9944-0092-4A5A-A70BB1AB8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D1CCA-7691-7B50-729C-9F1D1FE95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6D7312-1D54-335E-6DA0-AB62AB853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D96A4-2419-EB90-FEE3-C470716DD9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EF88CB-036C-E633-4AB3-1DFA0AAD3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960260-E54D-E10C-F2A2-7ADF910FA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3A4E1A-08AA-1B38-BF36-FA80981AF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411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AD37B-9E64-612C-B411-87785DFF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359685-A03E-0993-46F1-7CFEFD9A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12D0B6-DB4F-4878-D171-08630408D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552E67-3DB9-99A2-EE25-6D3AA4A1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CB7EA2-94D8-21FF-1047-7E6ED9011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2A764B-F4AA-F9E1-81A0-9593E1052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062ED-145C-4F0A-05EA-DF9A20B0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09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6A9C-FF49-AE51-8547-6B5A03BBD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6F222-CC99-F8FD-545B-20898BF98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BFBF0-F967-C19E-C0CD-5ACC13B45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E1C7C-1444-55E0-2169-8A5C61FAD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CB020-7B3E-6CCE-AE04-1C21BE9A4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22383-C4B6-A59A-5B73-E42FABD93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00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A688A-048C-72AB-A9CC-527AD265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CC141B-3AA7-6EFD-AC19-CA6DCF7348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AFE30-64DD-2340-1F87-E75DA118D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23AA2-6A62-7018-9F7A-2488D2F9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C7726-2A85-BF52-8266-9AB3B794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2F7D9-E383-3541-5401-FFA4D00E2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2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4802D-A869-0D55-7EB8-CE3A9E929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61ED07-74F4-3BD2-12B4-6ED2DFB215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359AC-2693-6FF3-1AF8-DF59A611A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A8873-1701-5AB4-481A-78CDBABDF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FDD62-F190-D609-AA51-AD79E4AAD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58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EBB4A6-6FBB-DD79-C951-B5CFF92A55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E7B60-454C-34E4-CE51-C0C08662E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4BF46-5F05-EE57-2565-29E54A663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BCF33-6BA6-B04B-95AA-247AD41DE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730D4-08F0-3AF1-EA4C-7CF0D936D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04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9E4BED-1398-07BC-BCB2-C41F78B5D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B1846-BA57-2CB2-A14C-B3555B39F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E9307-AA17-589B-D9DC-327482041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C4DE8-F229-4AE3-8A2E-05CA1D3B9D3E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48AC0-A625-189F-FF51-211D87CFA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1B95D-3178-CC31-A3BE-35B7315B3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B8FAF6-2C40-4AA3-B426-44A2B618A5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95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0E7F8-2FBC-103B-4283-DAE554DFD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071" y="0"/>
            <a:ext cx="11965857" cy="1907458"/>
          </a:xfrm>
        </p:spPr>
        <p:txBody>
          <a:bodyPr>
            <a:normAutofit fontScale="90000"/>
          </a:bodyPr>
          <a:lstStyle/>
          <a:p>
            <a:pPr algn="l"/>
            <a:r>
              <a:rPr lang="en-GB" sz="6600" dirty="0"/>
              <a:t>TRANSITION WORK- </a:t>
            </a:r>
            <a:br>
              <a:rPr lang="en-GB" sz="6600" dirty="0"/>
            </a:br>
            <a:r>
              <a:rPr lang="en-GB" sz="6600" dirty="0"/>
              <a:t>GCSE FINE ART WITH PHOTOGRAPHY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97978A-C93B-4AF1-EB94-546BD35BD25E}"/>
              </a:ext>
            </a:extLst>
          </p:cNvPr>
          <p:cNvSpPr txBox="1"/>
          <p:nvPr/>
        </p:nvSpPr>
        <p:spPr>
          <a:xfrm>
            <a:off x="304800" y="2035277"/>
            <a:ext cx="604683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As the starting point to your GCSE Fine Art, we would like you to create a personal record of your summer. </a:t>
            </a:r>
          </a:p>
          <a:p>
            <a:endParaRPr lang="en-GB" dirty="0"/>
          </a:p>
          <a:p>
            <a:r>
              <a:rPr lang="en-GB" dirty="0"/>
              <a:t>This should take the form of a small handmade journal and include the following:</a:t>
            </a:r>
          </a:p>
          <a:p>
            <a:endParaRPr lang="en-GB" dirty="0"/>
          </a:p>
          <a:p>
            <a:r>
              <a:rPr lang="en-GB" dirty="0"/>
              <a:t>-Photographs</a:t>
            </a:r>
          </a:p>
          <a:p>
            <a:r>
              <a:rPr lang="en-GB" dirty="0"/>
              <a:t>-Sketches and other art materials recording</a:t>
            </a:r>
          </a:p>
          <a:p>
            <a:r>
              <a:rPr lang="en-GB" dirty="0"/>
              <a:t>-Memorabilia from your summer, for example, tickets, receipts, etc</a:t>
            </a:r>
          </a:p>
          <a:p>
            <a:r>
              <a:rPr lang="en-GB" dirty="0"/>
              <a:t>-Annotations, tell us about the events/places and things represented through photography and sketches.</a:t>
            </a:r>
          </a:p>
          <a:p>
            <a:endParaRPr lang="en-GB" dirty="0"/>
          </a:p>
          <a:p>
            <a:r>
              <a:rPr lang="en-GB" dirty="0"/>
              <a:t>This MUST represent you, think about decoration, colour themes etc, make it PERSONAL!!!!</a:t>
            </a:r>
          </a:p>
        </p:txBody>
      </p:sp>
      <p:pic>
        <p:nvPicPr>
          <p:cNvPr id="1026" name="Picture 2" descr="I Invite You to Try...Visual Journaling — Everyday Artistry">
            <a:extLst>
              <a:ext uri="{FF2B5EF4-FFF2-40B4-BE49-F238E27FC236}">
                <a16:creationId xmlns:a16="http://schemas.microsoft.com/office/drawing/2014/main" id="{3EB097A9-64C0-9252-6CA0-10FE54FDF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3"/>
          <a:stretch>
            <a:fillRect/>
          </a:stretch>
        </p:blipFill>
        <p:spPr bwMode="auto">
          <a:xfrm>
            <a:off x="8943033" y="1960440"/>
            <a:ext cx="2993788" cy="319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traveling journal diaries 📔💗with some of the most creative and crafty  friends!!! So inspired seeing @_bertsplace and her friends do one!  Extremely excited to be doing this with: @journal.w.chu @live.brave2  @katkalopsia @">
            <a:extLst>
              <a:ext uri="{FF2B5EF4-FFF2-40B4-BE49-F238E27FC236}">
                <a16:creationId xmlns:a16="http://schemas.microsoft.com/office/drawing/2014/main" id="{E60DCB95-39CB-BDD0-CD2C-5753769C6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063" y="1960440"/>
            <a:ext cx="2625970" cy="467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y mixed-up teenage diary with expired Polaroids, issue #1, 2004. :  r/blunderyears">
            <a:extLst>
              <a:ext uri="{FF2B5EF4-FFF2-40B4-BE49-F238E27FC236}">
                <a16:creationId xmlns:a16="http://schemas.microsoft.com/office/drawing/2014/main" id="{58D30817-5775-C3E3-64E6-CF1751013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033" y="4391131"/>
            <a:ext cx="2998698" cy="224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569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50F47DE48D344AAB37F9BD5865A60" ma:contentTypeVersion="3" ma:contentTypeDescription="Create a new document." ma:contentTypeScope="" ma:versionID="1b241a4484963f771829fe6bf633b3fe">
  <xsd:schema xmlns:xsd="http://www.w3.org/2001/XMLSchema" xmlns:xs="http://www.w3.org/2001/XMLSchema" xmlns:p="http://schemas.microsoft.com/office/2006/metadata/properties" xmlns:ns2="5f404792-a5eb-49dd-8f6a-5824eac6611a" targetNamespace="http://schemas.microsoft.com/office/2006/metadata/properties" ma:root="true" ma:fieldsID="4fcf6419ee08a9e6dae858064dd5d222" ns2:_="">
    <xsd:import namespace="5f404792-a5eb-49dd-8f6a-5824eac66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4792-a5eb-49dd-8f6a-5824eac661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10B83C-CAD5-457E-8DAC-39F7225389A0}"/>
</file>

<file path=customXml/itemProps2.xml><?xml version="1.0" encoding="utf-8"?>
<ds:datastoreItem xmlns:ds="http://schemas.openxmlformats.org/officeDocument/2006/customXml" ds:itemID="{FC704F54-A58C-4A42-95DD-19FD6FDD9C6C}"/>
</file>

<file path=customXml/itemProps3.xml><?xml version="1.0" encoding="utf-8"?>
<ds:datastoreItem xmlns:ds="http://schemas.openxmlformats.org/officeDocument/2006/customXml" ds:itemID="{D0EE7ED3-92BE-4862-881D-4F02FBB8CFD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TRANSITION WORK-  GCSE FINE ART WITH PHOTOGRAPHY</vt:lpstr>
    </vt:vector>
  </TitlesOfParts>
  <Company>Beacon Multi Academy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A.Hart</dc:creator>
  <cp:lastModifiedBy>A.Hart</cp:lastModifiedBy>
  <cp:revision>1</cp:revision>
  <dcterms:created xsi:type="dcterms:W3CDTF">2026-07-08T10:33:45Z</dcterms:created>
  <dcterms:modified xsi:type="dcterms:W3CDTF">2026-07-08T10:39:07Z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0x010100F9750F47DE48D344AAB37F9BD5865A60</vt:lpwstr>
  </property>
</Properties>
</file>